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7" r:id="rId4"/>
    <p:sldId id="266" r:id="rId5"/>
    <p:sldId id="267" r:id="rId6"/>
    <p:sldId id="269" r:id="rId7"/>
    <p:sldId id="265" r:id="rId8"/>
    <p:sldId id="260" r:id="rId9"/>
    <p:sldId id="258" r:id="rId10"/>
    <p:sldId id="272" r:id="rId11"/>
    <p:sldId id="271" r:id="rId12"/>
    <p:sldId id="262" r:id="rId13"/>
    <p:sldId id="268" r:id="rId14"/>
    <p:sldId id="261" r:id="rId1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dirty="0" smtClean="0"/>
              <a:t>Kliknij, aby edytować styl</a:t>
            </a:r>
            <a:endParaRPr kumimoji="0" lang="en-US" dirty="0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A5A3-DD1C-45F8-A12D-D4B01B3037E3}" type="datetimeFigureOut">
              <a:rPr lang="pl-PL" smtClean="0"/>
              <a:pPr/>
              <a:t>2011-09-08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FC62-46F4-46C3-971F-7FF2691C5C0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A5A3-DD1C-45F8-A12D-D4B01B3037E3}" type="datetimeFigureOut">
              <a:rPr lang="pl-PL" smtClean="0"/>
              <a:pPr/>
              <a:t>2011-09-08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FC62-46F4-46C3-971F-7FF2691C5C0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A5A3-DD1C-45F8-A12D-D4B01B3037E3}" type="datetimeFigureOut">
              <a:rPr lang="pl-PL" smtClean="0"/>
              <a:pPr/>
              <a:t>2011-09-08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FC62-46F4-46C3-971F-7FF2691C5C0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A5A3-DD1C-45F8-A12D-D4B01B3037E3}" type="datetimeFigureOut">
              <a:rPr lang="pl-PL" smtClean="0"/>
              <a:pPr/>
              <a:t>2011-09-08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FC62-46F4-46C3-971F-7FF2691C5C0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A5A3-DD1C-45F8-A12D-D4B01B3037E3}" type="datetimeFigureOut">
              <a:rPr lang="pl-PL" smtClean="0"/>
              <a:pPr/>
              <a:t>2011-09-08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FC62-46F4-46C3-971F-7FF2691C5C0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A5A3-DD1C-45F8-A12D-D4B01B3037E3}" type="datetimeFigureOut">
              <a:rPr lang="pl-PL" smtClean="0"/>
              <a:pPr/>
              <a:t>2011-09-08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FC62-46F4-46C3-971F-7FF2691C5C0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A5A3-DD1C-45F8-A12D-D4B01B3037E3}" type="datetimeFigureOut">
              <a:rPr lang="pl-PL" smtClean="0"/>
              <a:pPr/>
              <a:t>2011-09-08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FC62-46F4-46C3-971F-7FF2691C5C0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A5A3-DD1C-45F8-A12D-D4B01B3037E3}" type="datetimeFigureOut">
              <a:rPr lang="pl-PL" smtClean="0"/>
              <a:pPr/>
              <a:t>2011-09-08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FC62-46F4-46C3-971F-7FF2691C5C0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ze ściętym i zaokrąglonym rogi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ójkąt prostokątny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A5A3-DD1C-45F8-A12D-D4B01B3037E3}" type="datetimeFigureOut">
              <a:rPr lang="pl-PL" smtClean="0"/>
              <a:pPr/>
              <a:t>2011-09-08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2F6FC62-46F4-46C3-971F-7FF2691C5C0C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10" name="Dowolny kształt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Dowolny kształt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A5A3-DD1C-45F8-A12D-D4B01B3037E3}" type="datetimeFigureOut">
              <a:rPr lang="pl-PL" smtClean="0"/>
              <a:pPr/>
              <a:t>2011-09-08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FC62-46F4-46C3-971F-7FF2691C5C0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A5A3-DD1C-45F8-A12D-D4B01B3037E3}" type="datetimeFigureOut">
              <a:rPr lang="pl-PL" smtClean="0"/>
              <a:pPr/>
              <a:t>2011-09-08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FC62-46F4-46C3-971F-7FF2691C5C0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olny kształt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dirty="0" smtClean="0"/>
              <a:t>Kliknij, aby edytować style wzorca tekstu</a:t>
            </a:r>
          </a:p>
          <a:p>
            <a:pPr lvl="1" eaLnBrk="1" latinLnBrk="0" hangingPunct="1"/>
            <a:r>
              <a:rPr kumimoji="0" lang="pl-PL" dirty="0" smtClean="0"/>
              <a:t>Drugi poziom</a:t>
            </a:r>
          </a:p>
          <a:p>
            <a:pPr lvl="2" eaLnBrk="1" latinLnBrk="0" hangingPunct="1"/>
            <a:r>
              <a:rPr kumimoji="0" lang="pl-PL" dirty="0" smtClean="0"/>
              <a:t>Trzeci poziom</a:t>
            </a:r>
          </a:p>
          <a:p>
            <a:pPr lvl="3" eaLnBrk="1" latinLnBrk="0" hangingPunct="1"/>
            <a:r>
              <a:rPr kumimoji="0" lang="pl-PL" dirty="0" smtClean="0"/>
              <a:t>Czwarty poziom</a:t>
            </a:r>
          </a:p>
          <a:p>
            <a:pPr lvl="4" eaLnBrk="1" latinLnBrk="0" hangingPunct="1"/>
            <a:r>
              <a:rPr kumimoji="0" lang="pl-PL" dirty="0" smtClean="0"/>
              <a:t>Piąty poziom</a:t>
            </a:r>
            <a:endParaRPr kumimoji="0" lang="en-US" dirty="0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AE4A5A3-DD1C-45F8-A12D-D4B01B3037E3}" type="datetimeFigureOut">
              <a:rPr lang="pl-PL" smtClean="0"/>
              <a:pPr/>
              <a:t>2011-09-08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2F6FC62-46F4-46C3-971F-7FF2691C5C0C}" type="slidenum">
              <a:rPr lang="pl-PL" smtClean="0"/>
              <a:pPr/>
              <a:t>‹#›</a:t>
            </a:fld>
            <a:endParaRPr lang="pl-PL"/>
          </a:p>
        </p:txBody>
      </p:sp>
      <p:grpSp>
        <p:nvGrpSpPr>
          <p:cNvPr id="2" name="Grup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Dowolny kształt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Dowolny kształt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5" Type="http://schemas.openxmlformats.org/officeDocument/2006/relationships/image" Target="../media/image2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Relationship Id="rId1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l-PL" sz="12000" dirty="0" smtClean="0"/>
              <a:t>KUSUDAMA</a:t>
            </a:r>
            <a:endParaRPr lang="pl-PL" sz="120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pl-PL" dirty="0" smtClean="0"/>
          </a:p>
          <a:p>
            <a:pPr algn="ctr"/>
            <a:r>
              <a:rPr lang="pl-PL" dirty="0" smtClean="0"/>
              <a:t>Przygotowali: </a:t>
            </a:r>
          </a:p>
          <a:p>
            <a:pPr algn="ctr"/>
            <a:r>
              <a:rPr lang="pl-PL" dirty="0" smtClean="0"/>
              <a:t>Weronika, Ewa, Piotr</a:t>
            </a:r>
            <a:r>
              <a:rPr lang="pl-PL" smtClean="0"/>
              <a:t>, Kacper </a:t>
            </a:r>
            <a:endParaRPr lang="pl-PL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820472" y="6525344"/>
            <a:ext cx="323528" cy="3326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0"/>
            <a:ext cx="7851648" cy="18288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l-PL" sz="12000" dirty="0" smtClean="0"/>
              <a:t>TO MY</a:t>
            </a:r>
            <a:endParaRPr lang="pl-PL" sz="12000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820472" y="6525344"/>
            <a:ext cx="323528" cy="3326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26" name="Picture 2" descr="C:\Users\Joanna\Documents\Moja praca\Konkursy\innowacyjny nauczyciel2011\zmniejszane na 400 do prezentacji\mini-DSCN0408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47664" y="2042846"/>
            <a:ext cx="6264696" cy="469852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Przycisk akcji: Wstecz lub Poprzedni 7">
            <a:hlinkClick r:id="" action="ppaction://hlinkshowjump?jump=previousslide" highlightClick="1"/>
          </p:cNvPr>
          <p:cNvSpPr/>
          <p:nvPr/>
        </p:nvSpPr>
        <p:spPr>
          <a:xfrm>
            <a:off x="8460432" y="6534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6600" b="1" dirty="0" smtClean="0"/>
              <a:t>Co to jest </a:t>
            </a:r>
            <a:r>
              <a:rPr lang="pl-PL" sz="6600" b="1" dirty="0" err="1" smtClean="0"/>
              <a:t>kusudama</a:t>
            </a:r>
            <a:r>
              <a:rPr lang="pl-PL" sz="6600" b="1" dirty="0" smtClean="0"/>
              <a:t>?</a:t>
            </a:r>
            <a:endParaRPr lang="pl-PL" sz="66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79512" y="1935480"/>
            <a:ext cx="8507288" cy="4389120"/>
          </a:xfrm>
        </p:spPr>
        <p:txBody>
          <a:bodyPr/>
          <a:lstStyle/>
          <a:p>
            <a:pPr algn="ctr">
              <a:lnSpc>
                <a:spcPct val="150000"/>
              </a:lnSpc>
              <a:buNone/>
            </a:pPr>
            <a:r>
              <a:rPr lang="pl-PL" dirty="0" smtClean="0"/>
              <a:t>	</a:t>
            </a:r>
            <a:r>
              <a:rPr lang="pl-PL" dirty="0" err="1" smtClean="0"/>
              <a:t>Kusudama</a:t>
            </a:r>
            <a:r>
              <a:rPr lang="pl-PL" dirty="0" smtClean="0"/>
              <a:t> to ozdobna kula stworzona metodą orgiami. Składa się ona z wielu modułów, które są ze sobą sklejone lub zszyte. </a:t>
            </a:r>
            <a:r>
              <a:rPr lang="pl-PL" dirty="0" err="1" smtClean="0"/>
              <a:t>Kusudama</a:t>
            </a:r>
            <a:r>
              <a:rPr lang="pl-PL" dirty="0" smtClean="0"/>
              <a:t> pochodzi ze starożytnej Japonii. Pierwotnie służyła jako kula z ziołami zawieszana w pomieszczeniu, jako ozdoba w bukietach kwiatów i ziół lub używana była przy kadzidłach.  </a:t>
            </a:r>
          </a:p>
          <a:p>
            <a:pPr algn="ctr">
              <a:lnSpc>
                <a:spcPct val="150000"/>
              </a:lnSpc>
              <a:buNone/>
            </a:pPr>
            <a:r>
              <a:rPr lang="pl-PL" dirty="0" smtClean="0"/>
              <a:t>Obecnie jest ozdobą, może być ciekawym prezentem. 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820472" y="6534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460432" y="6534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pl-PL" sz="6600" b="1" dirty="0" err="1" smtClean="0"/>
              <a:t>Tomoko</a:t>
            </a:r>
            <a:r>
              <a:rPr lang="pl-PL" sz="6600" b="1" dirty="0" smtClean="0"/>
              <a:t> </a:t>
            </a:r>
            <a:r>
              <a:rPr lang="pl-PL" sz="6600" b="1" dirty="0" err="1" smtClean="0"/>
              <a:t>Fuse</a:t>
            </a:r>
            <a:endParaRPr lang="pl-PL" sz="66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79512" y="1935480"/>
            <a:ext cx="4104456" cy="4389120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pl-PL" dirty="0" smtClean="0"/>
              <a:t>	</a:t>
            </a:r>
            <a:r>
              <a:rPr lang="pl-PL" sz="2800" b="1" dirty="0" smtClean="0"/>
              <a:t>Jest twórczynią </a:t>
            </a:r>
            <a:r>
              <a:rPr lang="pl-PL" sz="2800" b="1" dirty="0" err="1" smtClean="0"/>
              <a:t>kusudamy</a:t>
            </a:r>
            <a:r>
              <a:rPr lang="pl-PL" sz="2800" b="1" dirty="0" smtClean="0"/>
              <a:t>. To urodzona w 1951 roku japońska </a:t>
            </a:r>
            <a:r>
              <a:rPr lang="pl-PL" sz="2800" b="1" dirty="0" err="1" smtClean="0"/>
              <a:t>origamistka</a:t>
            </a:r>
            <a:r>
              <a:rPr lang="pl-PL" sz="2800" b="1" dirty="0" smtClean="0"/>
              <a:t> i autorka wielu książek na temat orgiami.</a:t>
            </a:r>
            <a:endParaRPr lang="pl-PL" sz="2800" b="1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820472" y="6534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460432" y="6534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060848"/>
            <a:ext cx="3006080" cy="4008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Prostokąt 6"/>
          <p:cNvSpPr/>
          <p:nvPr/>
        </p:nvSpPr>
        <p:spPr>
          <a:xfrm>
            <a:off x="5436096" y="6021288"/>
            <a:ext cx="30371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200" dirty="0" smtClean="0"/>
              <a:t>http://pl.wikipedia.org/wiki/Tomoko_Fuse</a:t>
            </a:r>
            <a:endParaRPr lang="pl-PL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pl-PL" b="1" dirty="0" err="1" smtClean="0"/>
              <a:t>Kusudama</a:t>
            </a:r>
            <a:r>
              <a:rPr lang="pl-PL" b="1" dirty="0" smtClean="0"/>
              <a:t> jako dwunastościan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716016" y="1556792"/>
            <a:ext cx="3888432" cy="4608512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pl-PL" dirty="0" smtClean="0"/>
              <a:t>	Dwunastościan foremny to wielościan, który składa się z 12 ścian w kształcie identycznych pięciokątów foremnych. Posiada on 30 krawędzi i 20 wierzchołków.</a:t>
            </a:r>
          </a:p>
          <a:p>
            <a:endParaRPr lang="pl-PL" dirty="0"/>
          </a:p>
        </p:txBody>
      </p:sp>
      <p:sp>
        <p:nvSpPr>
          <p:cNvPr id="5" name="Prostokąt 4"/>
          <p:cNvSpPr/>
          <p:nvPr/>
        </p:nvSpPr>
        <p:spPr>
          <a:xfrm>
            <a:off x="539552" y="580526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1200" dirty="0" smtClean="0"/>
              <a:t>http://pl.wikipedia.org/wiki/Dwunasto%C5%9Bcian_foremny</a:t>
            </a:r>
            <a:endParaRPr lang="pl-PL" sz="1200" dirty="0"/>
          </a:p>
        </p:txBody>
      </p:sp>
      <p:pic>
        <p:nvPicPr>
          <p:cNvPr id="6" name="Obraz 5" descr="Dodecahedron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700808"/>
            <a:ext cx="3888432" cy="3888432"/>
          </a:xfrm>
          <a:prstGeom prst="rect">
            <a:avLst/>
          </a:prstGeom>
        </p:spPr>
      </p:pic>
      <p:sp>
        <p:nvSpPr>
          <p:cNvPr id="9" name="Przycisk akcji: Do przodu lub Następny 8">
            <a:hlinkClick r:id="" action="ppaction://hlinkshowjump?jump=nextslide" highlightClick="1"/>
          </p:cNvPr>
          <p:cNvSpPr/>
          <p:nvPr/>
        </p:nvSpPr>
        <p:spPr>
          <a:xfrm>
            <a:off x="8820472" y="6534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zycisk akcji: Wstecz lub Poprzedni 9">
            <a:hlinkClick r:id="" action="ppaction://hlinkshowjump?jump=previousslide" highlightClick="1"/>
          </p:cNvPr>
          <p:cNvSpPr/>
          <p:nvPr/>
        </p:nvSpPr>
        <p:spPr>
          <a:xfrm>
            <a:off x="8460432" y="6534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42493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err="1" smtClean="0"/>
              <a:t>Kusudama</a:t>
            </a:r>
            <a:r>
              <a:rPr lang="pl-PL" b="1" dirty="0" smtClean="0"/>
              <a:t> jako dwunastościan c. d.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716016" y="1772816"/>
            <a:ext cx="3888432" cy="4608512"/>
          </a:xfrm>
        </p:spPr>
        <p:txBody>
          <a:bodyPr>
            <a:normAutofit fontScale="925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pl-PL" dirty="0" smtClean="0"/>
              <a:t>	Z wierzchołka </a:t>
            </a:r>
            <a:r>
              <a:rPr lang="pl-PL" smtClean="0"/>
              <a:t>kusudamy</a:t>
            </a:r>
            <a:r>
              <a:rPr lang="pl-PL" dirty="0" smtClean="0"/>
              <a:t> wychodzą trzy kwiatki. Każdy kwiatek to pięciokąt foremny. </a:t>
            </a:r>
            <a:r>
              <a:rPr lang="pl-PL" dirty="0" err="1" smtClean="0"/>
              <a:t>Kusudama</a:t>
            </a:r>
            <a:r>
              <a:rPr lang="pl-PL" dirty="0" smtClean="0"/>
              <a:t> składa się z 12 kwiatków, czyli ma 12 ścian jak dwunastościan.</a:t>
            </a:r>
          </a:p>
        </p:txBody>
      </p:sp>
      <p:pic>
        <p:nvPicPr>
          <p:cNvPr id="6" name="Obraz 5" descr="Dodecahedron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132856"/>
            <a:ext cx="4512501" cy="3384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Przycisk akcji: Do przodu lub Następny 8">
            <a:hlinkClick r:id="" action="ppaction://hlinkshowjump?jump=nextslide" highlightClick="1"/>
          </p:cNvPr>
          <p:cNvSpPr/>
          <p:nvPr/>
        </p:nvSpPr>
        <p:spPr>
          <a:xfrm>
            <a:off x="8820472" y="6534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zycisk akcji: Wstecz lub Poprzedni 9">
            <a:hlinkClick r:id="" action="ppaction://hlinkshowjump?jump=previousslide" highlightClick="1"/>
          </p:cNvPr>
          <p:cNvSpPr/>
          <p:nvPr/>
        </p:nvSpPr>
        <p:spPr>
          <a:xfrm>
            <a:off x="8460432" y="6534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pl-PL" sz="4800" b="1" dirty="0" smtClean="0"/>
              <a:t>Co daje nam składanie papieru ?</a:t>
            </a:r>
            <a:endParaRPr lang="pl-PL" sz="48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1484784"/>
            <a:ext cx="8435280" cy="5040560"/>
          </a:xfrm>
        </p:spPr>
        <p:txBody>
          <a:bodyPr>
            <a:noAutofit/>
          </a:bodyPr>
          <a:lstStyle/>
          <a:p>
            <a:pPr>
              <a:lnSpc>
                <a:spcPct val="160000"/>
              </a:lnSpc>
            </a:pPr>
            <a:r>
              <a:rPr lang="pl-PL" sz="1800" b="1" dirty="0" smtClean="0"/>
              <a:t>rozwija myślenie i wyobraźnię, </a:t>
            </a:r>
          </a:p>
          <a:p>
            <a:pPr>
              <a:lnSpc>
                <a:spcPct val="160000"/>
              </a:lnSpc>
            </a:pPr>
            <a:r>
              <a:rPr lang="pl-PL" sz="1800" b="1" dirty="0" smtClean="0"/>
              <a:t>ułatwia zapamiętywanie, uczy perfekcji i porządku,</a:t>
            </a:r>
          </a:p>
          <a:p>
            <a:pPr>
              <a:lnSpc>
                <a:spcPct val="160000"/>
              </a:lnSpc>
            </a:pPr>
            <a:r>
              <a:rPr lang="pl-PL" sz="1800" b="1" dirty="0" smtClean="0"/>
              <a:t>pozwala na doskonalenie zdolności manualnych,</a:t>
            </a:r>
          </a:p>
          <a:p>
            <a:pPr>
              <a:lnSpc>
                <a:spcPct val="160000"/>
              </a:lnSpc>
            </a:pPr>
            <a:r>
              <a:rPr lang="pl-PL" sz="1800" b="1" dirty="0" smtClean="0"/>
              <a:t>wymaga precyzji składania i koncentracji,</a:t>
            </a:r>
          </a:p>
          <a:p>
            <a:pPr>
              <a:lnSpc>
                <a:spcPct val="160000"/>
              </a:lnSpc>
            </a:pPr>
            <a:r>
              <a:rPr lang="pl-PL" sz="1800" b="1" dirty="0" smtClean="0"/>
              <a:t>uczy logicznego myślenia, </a:t>
            </a:r>
          </a:p>
          <a:p>
            <a:pPr>
              <a:lnSpc>
                <a:spcPct val="160000"/>
              </a:lnSpc>
            </a:pPr>
            <a:r>
              <a:rPr lang="pl-PL" sz="1800" b="1" dirty="0" smtClean="0"/>
              <a:t>uspokaja, rozbudza zainteresowania,</a:t>
            </a:r>
          </a:p>
          <a:p>
            <a:pPr>
              <a:lnSpc>
                <a:spcPct val="160000"/>
              </a:lnSpc>
            </a:pPr>
            <a:r>
              <a:rPr lang="pl-PL" sz="1800" b="1" smtClean="0"/>
              <a:t>wpływa </a:t>
            </a:r>
            <a:r>
              <a:rPr lang="pl-PL" sz="1800" b="1" dirty="0" smtClean="0"/>
              <a:t>na rozwój podstawowych procesów uczenia się, </a:t>
            </a:r>
          </a:p>
          <a:p>
            <a:pPr>
              <a:lnSpc>
                <a:spcPct val="160000"/>
              </a:lnSpc>
            </a:pPr>
            <a:r>
              <a:rPr lang="pl-PL" sz="1800" b="1" dirty="0" smtClean="0"/>
              <a:t>doskonali precyzje ruchów rąk,</a:t>
            </a:r>
          </a:p>
          <a:p>
            <a:pPr>
              <a:lnSpc>
                <a:spcPct val="160000"/>
              </a:lnSpc>
            </a:pPr>
            <a:r>
              <a:rPr lang="pl-PL" sz="1800" b="1" dirty="0" smtClean="0"/>
              <a:t>rozwija pasję twórczą, daje pełne zadowolenie i poczucie samodzielności,</a:t>
            </a:r>
          </a:p>
          <a:p>
            <a:pPr>
              <a:lnSpc>
                <a:spcPct val="160000"/>
              </a:lnSpc>
            </a:pPr>
            <a:r>
              <a:rPr lang="pl-PL" sz="1800" b="1" dirty="0" smtClean="0"/>
              <a:t>jest  zabawą.</a:t>
            </a:r>
          </a:p>
          <a:p>
            <a:pPr>
              <a:buNone/>
            </a:pPr>
            <a:r>
              <a:rPr lang="pl-PL" sz="1800" dirty="0" smtClean="0"/>
              <a:t> </a:t>
            </a:r>
          </a:p>
          <a:p>
            <a:pPr>
              <a:buNone/>
            </a:pPr>
            <a:endParaRPr lang="pl-PL" sz="1800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820472" y="6534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460432" y="6534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863080"/>
          </a:xfrm>
        </p:spPr>
        <p:txBody>
          <a:bodyPr>
            <a:noAutofit/>
          </a:bodyPr>
          <a:lstStyle/>
          <a:p>
            <a:pPr algn="ctr"/>
            <a:r>
              <a:rPr lang="pl-PL" sz="5400" b="1" dirty="0" smtClean="0"/>
              <a:t>Wykonywaliśmy jeden rodzaj </a:t>
            </a:r>
            <a:r>
              <a:rPr lang="pl-PL" sz="5400" b="1" dirty="0" err="1" smtClean="0"/>
              <a:t>kusudamy</a:t>
            </a:r>
            <a:endParaRPr lang="pl-PL" sz="5400" b="1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820472" y="6534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460432" y="6534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10" name="Grupa 9"/>
          <p:cNvGrpSpPr/>
          <p:nvPr/>
        </p:nvGrpSpPr>
        <p:grpSpPr>
          <a:xfrm>
            <a:off x="539552" y="2420888"/>
            <a:ext cx="3960000" cy="3960000"/>
            <a:chOff x="539552" y="2420888"/>
            <a:chExt cx="3960000" cy="3960000"/>
          </a:xfrm>
        </p:grpSpPr>
        <p:sp>
          <p:nvSpPr>
            <p:cNvPr id="6" name="Elipsa 5">
              <a:hlinkClick r:id="rId2" action="ppaction://hlinksldjump"/>
            </p:cNvPr>
            <p:cNvSpPr/>
            <p:nvPr/>
          </p:nvSpPr>
          <p:spPr>
            <a:xfrm>
              <a:off x="539552" y="2420888"/>
              <a:ext cx="3960000" cy="3960000"/>
            </a:xfrm>
            <a:prstGeom prst="ellipse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7" name="Prostokąt zaokrąglony 6"/>
            <p:cNvSpPr/>
            <p:nvPr/>
          </p:nvSpPr>
          <p:spPr>
            <a:xfrm>
              <a:off x="827584" y="3356992"/>
              <a:ext cx="3456384" cy="2088232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pl-PL" sz="4000" b="1" spc="50" dirty="0" smtClean="0">
                  <a:ln w="11430"/>
                  <a:solidFill>
                    <a:schemeClr val="tx1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KUSUDAMA KLEJONA</a:t>
              </a:r>
              <a:endParaRPr lang="pl-PL" sz="4000" b="1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1026" name="Picture 2" descr="C:\Users\Joanna\Desktop\Nowy folder\mini-DSCN07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924944"/>
            <a:ext cx="38100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6600" b="1" dirty="0" err="1" smtClean="0"/>
              <a:t>Kusudama</a:t>
            </a:r>
            <a:r>
              <a:rPr lang="pl-PL" sz="6600" b="1" dirty="0" smtClean="0"/>
              <a:t> klejona</a:t>
            </a:r>
            <a:endParaRPr lang="pl-PL" sz="66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1296144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pl-PL" sz="4000" dirty="0" smtClean="0"/>
              <a:t>Na całą </a:t>
            </a:r>
            <a:r>
              <a:rPr lang="pl-PL" sz="4000" dirty="0" err="1" smtClean="0"/>
              <a:t>kusudamę</a:t>
            </a:r>
            <a:r>
              <a:rPr lang="pl-PL" sz="4000" dirty="0" smtClean="0"/>
              <a:t> potrzebujemy </a:t>
            </a:r>
          </a:p>
          <a:p>
            <a:pPr algn="ctr">
              <a:buNone/>
            </a:pPr>
            <a:r>
              <a:rPr lang="pl-PL" sz="4000" dirty="0" smtClean="0"/>
              <a:t>60 modułów.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820472" y="6534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460432" y="6534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26" name="Picture 2" descr="C:\Users\Joanna\Desktop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645024"/>
            <a:ext cx="4826129" cy="3212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6600" b="1" dirty="0" err="1" smtClean="0"/>
              <a:t>Kusudama</a:t>
            </a:r>
            <a:r>
              <a:rPr lang="pl-PL" sz="6600" b="1" dirty="0" smtClean="0"/>
              <a:t> klejona</a:t>
            </a:r>
            <a:endParaRPr lang="pl-PL" sz="66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1296144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ctr">
              <a:buNone/>
            </a:pPr>
            <a:r>
              <a:rPr lang="pl-PL" sz="4000" dirty="0" smtClean="0"/>
              <a:t>Na jeden kwiatek potrzeba 5 modułów.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820472" y="6534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460432" y="6534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050" name="Picture 2" descr="C:\Users\Joanna\Desktop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645024"/>
            <a:ext cx="3785150" cy="3212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6600" b="1" dirty="0" err="1" smtClean="0"/>
              <a:t>Kusudama</a:t>
            </a:r>
            <a:r>
              <a:rPr lang="pl-PL" sz="6600" b="1" dirty="0" smtClean="0"/>
              <a:t> klejona</a:t>
            </a:r>
            <a:endParaRPr lang="pl-PL" sz="66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1296144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ctr">
              <a:buNone/>
            </a:pPr>
            <a:r>
              <a:rPr lang="pl-PL" sz="4000" dirty="0" smtClean="0"/>
              <a:t>Na całą </a:t>
            </a:r>
            <a:r>
              <a:rPr lang="pl-PL" sz="4000" dirty="0" err="1" smtClean="0"/>
              <a:t>kusudamę</a:t>
            </a:r>
            <a:r>
              <a:rPr lang="pl-PL" sz="4000" dirty="0" smtClean="0"/>
              <a:t> potrzebujemy  12 kwiatków.</a:t>
            </a:r>
          </a:p>
          <a:p>
            <a:pPr algn="ctr">
              <a:buNone/>
            </a:pPr>
            <a:endParaRPr lang="pl-PL" sz="4000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820472" y="6534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460432" y="6534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3074" name="Picture 2" descr="C:\Users\Joanna\Desktop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1" y="3717032"/>
            <a:ext cx="5061275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6600" b="1" dirty="0" smtClean="0"/>
              <a:t>Nasze </a:t>
            </a:r>
            <a:r>
              <a:rPr lang="pl-PL" sz="6600" b="1" dirty="0" err="1" smtClean="0"/>
              <a:t>kusudamy</a:t>
            </a:r>
            <a:endParaRPr lang="pl-PL" sz="6600" b="1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820472" y="6534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460432" y="6534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050" name="Picture 2" descr="C:\Users\Joanna\Desktop\Nowy folder\mini-DSCN07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16832"/>
            <a:ext cx="6240001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627784" y="1844824"/>
            <a:ext cx="6240000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23528" y="1844824"/>
            <a:ext cx="6240001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699792" y="1844824"/>
            <a:ext cx="6240000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323528" y="1916832"/>
            <a:ext cx="6240000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904000" y="1844824"/>
            <a:ext cx="6240000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323528" y="1916832"/>
            <a:ext cx="6240000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2699792" y="1844824"/>
            <a:ext cx="6240000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251520" y="1772816"/>
            <a:ext cx="6240000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11" cstate="print"/>
          <a:stretch>
            <a:fillRect/>
          </a:stretch>
        </p:blipFill>
        <p:spPr bwMode="auto">
          <a:xfrm>
            <a:off x="2699792" y="1772816"/>
            <a:ext cx="6240000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12" cstate="print"/>
          <a:stretch>
            <a:fillRect/>
          </a:stretch>
        </p:blipFill>
        <p:spPr bwMode="auto">
          <a:xfrm>
            <a:off x="323528" y="1844824"/>
            <a:ext cx="6240000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13" cstate="print"/>
          <a:stretch>
            <a:fillRect/>
          </a:stretch>
        </p:blipFill>
        <p:spPr bwMode="auto">
          <a:xfrm>
            <a:off x="2627784" y="1844824"/>
            <a:ext cx="6240000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14" cstate="print"/>
          <a:stretch>
            <a:fillRect/>
          </a:stretch>
        </p:blipFill>
        <p:spPr bwMode="auto">
          <a:xfrm>
            <a:off x="395536" y="1844824"/>
            <a:ext cx="6240000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15" cstate="print"/>
          <a:stretch>
            <a:fillRect/>
          </a:stretch>
        </p:blipFill>
        <p:spPr bwMode="auto">
          <a:xfrm>
            <a:off x="1619672" y="1772816"/>
            <a:ext cx="6240000" cy="46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6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200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4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60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8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0"/>
                            </p:stCondLst>
                            <p:childTnLst>
                              <p:par>
                                <p:cTn id="7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2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4000"/>
                            </p:stCondLst>
                            <p:childTnLst>
                              <p:par>
                                <p:cTn id="8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6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0"/>
                            </p:stCondLst>
                            <p:childTnLst>
                              <p:par>
                                <p:cTn id="9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4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600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pPr algn="ctr"/>
            <a:r>
              <a:rPr lang="pl-PL" b="1" dirty="0" smtClean="0"/>
              <a:t>Podsumowanie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552" y="1628800"/>
            <a:ext cx="7992888" cy="4605144"/>
          </a:xfrm>
          <a:ln>
            <a:solidFill>
              <a:schemeClr val="accent1"/>
            </a:solidFill>
          </a:ln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pl-PL" dirty="0" smtClean="0"/>
              <a:t>	Realizując projekt „Matematyka z papieru” przeglądaliśmy zasoby </a:t>
            </a:r>
            <a:r>
              <a:rPr lang="pl-PL" dirty="0" err="1" smtClean="0"/>
              <a:t>internetu</a:t>
            </a:r>
            <a:r>
              <a:rPr lang="pl-PL" dirty="0" smtClean="0"/>
              <a:t>, uważaliśmy na zajęciach i nauczyliśmy się składać </a:t>
            </a:r>
            <a:r>
              <a:rPr lang="pl-PL" dirty="0" err="1" smtClean="0"/>
              <a:t>kusudamy</a:t>
            </a:r>
            <a:r>
              <a:rPr lang="pl-PL" dirty="0" smtClean="0"/>
              <a:t>. Do nauki własnej korzystaliśmy głównie z instrukcji i filmików opublikowanych przez panią Joannę Palińską na swojej stronie: </a:t>
            </a:r>
            <a:r>
              <a:rPr lang="pl-PL" dirty="0" err="1" smtClean="0"/>
              <a:t>www.joanna.palinska.cal.pl</a:t>
            </a:r>
            <a:r>
              <a:rPr lang="pl-PL" dirty="0" smtClean="0"/>
              <a:t>. Następie zrobiliśmy zdjęcia naszych pięknych prac i stworzyliśmy prezentację multimedialną o </a:t>
            </a:r>
            <a:r>
              <a:rPr lang="pl-PL" dirty="0" err="1" smtClean="0"/>
              <a:t>kusudamie</a:t>
            </a:r>
            <a:r>
              <a:rPr lang="pl-PL" dirty="0" smtClean="0"/>
              <a:t>, którą przedstawiliśmy na forum klasy i szkoły. Podsumowaniu projektu towarzyszyła również wystawa naszych prac. </a:t>
            </a:r>
            <a:endParaRPr lang="pl-PL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820472" y="6534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460432" y="6534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l-PL" sz="12000" dirty="0" smtClean="0"/>
              <a:t>KONIEC</a:t>
            </a:r>
            <a:endParaRPr lang="pl-PL" sz="120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 smtClean="0"/>
          </a:p>
          <a:p>
            <a:pPr algn="ctr"/>
            <a:r>
              <a:rPr lang="pl-PL" sz="4400" dirty="0" smtClean="0"/>
              <a:t>Dziękujemy za uwagę </a:t>
            </a:r>
            <a:endParaRPr lang="pl-PL" sz="4400" dirty="0"/>
          </a:p>
        </p:txBody>
      </p:sp>
      <p:sp>
        <p:nvSpPr>
          <p:cNvPr id="6" name="Przycisk akcji: Wstecz lub Poprzedni 5">
            <a:hlinkClick r:id="" action="ppaction://hlinkshowjump?jump=previousslide" highlightClick="1"/>
          </p:cNvPr>
          <p:cNvSpPr/>
          <p:nvPr/>
        </p:nvSpPr>
        <p:spPr>
          <a:xfrm>
            <a:off x="8784000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pływ">
  <a:themeElements>
    <a:clrScheme name="Bogaty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Przepły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rzepły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211</TotalTime>
  <Words>142</Words>
  <Application>Microsoft Office PowerPoint</Application>
  <PresentationFormat>Pokaz na ekranie (4:3)</PresentationFormat>
  <Paragraphs>43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Przepływ</vt:lpstr>
      <vt:lpstr>KUSUDAMA</vt:lpstr>
      <vt:lpstr>TO MY</vt:lpstr>
      <vt:lpstr>Co to jest kusudama?</vt:lpstr>
      <vt:lpstr>Tomoko Fuse</vt:lpstr>
      <vt:lpstr>Kusudama jako dwunastościan</vt:lpstr>
      <vt:lpstr>Kusudama jako dwunastościan c. d.</vt:lpstr>
      <vt:lpstr>Co daje nam składanie papieru ?</vt:lpstr>
      <vt:lpstr>Wykonywaliśmy jeden rodzaj kusudamy</vt:lpstr>
      <vt:lpstr>Kusudama klejona</vt:lpstr>
      <vt:lpstr>Kusudama klejona</vt:lpstr>
      <vt:lpstr>Kusudama klejona</vt:lpstr>
      <vt:lpstr>Nasze kusudamy</vt:lpstr>
      <vt:lpstr>Podsumowanie</vt:lpstr>
      <vt:lpstr>KONIEC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KUSUDAMA</dc:title>
  <dc:creator>Joanna</dc:creator>
  <cp:lastModifiedBy>Joanna</cp:lastModifiedBy>
  <cp:revision>51</cp:revision>
  <dcterms:created xsi:type="dcterms:W3CDTF">2011-07-17T14:59:59Z</dcterms:created>
  <dcterms:modified xsi:type="dcterms:W3CDTF">2011-09-08T18:31:38Z</dcterms:modified>
</cp:coreProperties>
</file>