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57" r:id="rId3"/>
    <p:sldId id="258" r:id="rId4"/>
    <p:sldId id="259" r:id="rId5"/>
    <p:sldId id="265" r:id="rId6"/>
    <p:sldId id="263" r:id="rId7"/>
    <p:sldId id="266" r:id="rId8"/>
    <p:sldId id="271" r:id="rId9"/>
    <p:sldId id="267" r:id="rId10"/>
    <p:sldId id="268" r:id="rId11"/>
    <p:sldId id="264" r:id="rId12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99" autoAdjust="0"/>
    <p:restoredTop sz="94711" autoAdjust="0"/>
  </p:normalViewPr>
  <p:slideViewPr>
    <p:cSldViewPr>
      <p:cViewPr>
        <p:scale>
          <a:sx n="77" d="100"/>
          <a:sy n="77" d="100"/>
        </p:scale>
        <p:origin x="-121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9C9153C-AC72-4741-8533-D59BE8FDB9CC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E17E20EF-AF86-4C56-91EE-8B24DD9B519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2C3E556-486B-47EA-AFF2-BAD52E9B81BF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839D2A83-5360-4BFA-9A74-7F4D84666F1A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EE8C41DA-9589-4801-B403-7D138980430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32D854C-7E06-4A8F-BE6B-4BFF57A70688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811BE2-7C96-44C9-9562-62450B92077F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5F7E6E04-5254-4BDC-8B87-F3606A4713D9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E2EB654E-0AFD-47E1-BFCB-0A30327A2240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A5F0E3-D146-4AC8-A40B-541770FF82D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503526-9258-4E90-9EA4-0D90B53E2D21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pPr>
              <a:defRPr/>
            </a:pPr>
            <a:fld id="{2AE520E6-7D6D-401E-8B26-C54E5DB4EE6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pl-PL" dirty="0" smtClean="0"/>
              <a:t>Przygotowali :</a:t>
            </a:r>
          </a:p>
          <a:p>
            <a:pPr eaLnBrk="1" hangingPunct="1"/>
            <a:r>
              <a:rPr lang="pl-PL" dirty="0" smtClean="0"/>
              <a:t>Szymon, Filip i Piotrek 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52426" y="457200"/>
            <a:ext cx="8791574" cy="2438399"/>
          </a:xfrm>
        </p:spPr>
        <p:txBody>
          <a:bodyPr>
            <a:noAutofit/>
          </a:bodyPr>
          <a:lstStyle/>
          <a:p>
            <a:pPr eaLnBrk="1" hangingPunct="1"/>
            <a:r>
              <a:rPr lang="pl-PL" sz="9600" dirty="0" smtClean="0"/>
              <a:t>Jajko Kolumba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50" fill="hold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eaLnBrk="1" hangingPunct="1">
              <a:buNone/>
            </a:pPr>
            <a:r>
              <a:rPr lang="pl-PL" sz="5400" dirty="0" smtClean="0"/>
              <a:t>Trzeba użyć wszystkich części</a:t>
            </a:r>
          </a:p>
          <a:p>
            <a:pPr eaLnBrk="1" hangingPunct="1">
              <a:buNone/>
            </a:pPr>
            <a:r>
              <a:rPr lang="pl-PL" sz="5400" dirty="0" smtClean="0"/>
              <a:t>Układamy ptaki</a:t>
            </a:r>
          </a:p>
          <a:p>
            <a:pPr eaLnBrk="1" hangingPunct="1"/>
            <a:endParaRPr lang="pl-PL" sz="5400" dirty="0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pl-PL" sz="8800" dirty="0" smtClean="0"/>
              <a:t>Zasady gry 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11560" y="1268760"/>
            <a:ext cx="8075240" cy="4609984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pl-PL" sz="2800" dirty="0" smtClean="0"/>
              <a:t>Początki tej wersji gry sięgają roku 1879, kiedy to bracia Otto i Gustaw Lilienthal, obaj inżynierowie i pionierzy lotnictwa, wynaleźli sposób wytwarzania kamiennych bloków z kwarcu, gipsu oraz oleju z nasion lnu, zwanych kamieniami z Anker. Licencję  na produkcję tych bloków wykupił trochę później Friederiech A. Richter, który począwszy od 1890 roku, zaczął wprowadzać na rynek linię puzzli wykonanych właśnie z tego materiału. Jedną z takich układanek było właśnie jajko Kolumba, które po raz pierwszy pojawiło się w 1893 roku, wraz z propozycją 95 różnych wzorów, możliwych do ułożenia z dziewięciu części tego tangramu.</a:t>
            </a:r>
            <a:br>
              <a:rPr lang="pl-PL" sz="2800" dirty="0" smtClean="0"/>
            </a:br>
            <a:endParaRPr lang="pl-PL" sz="2800" dirty="0" smtClean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pl-PL" dirty="0" smtClean="0"/>
              <a:t>Kto wymyślił jajko Kolumba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63" fill="hold">
                                          <p:stCondLst>
                                            <p:cond delay="63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63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63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</a:pPr>
            <a:r>
              <a:rPr lang="pl-PL" sz="2200" dirty="0" smtClean="0"/>
              <a:t>Wyrażenie "jajko Kolumba" używamy do określenia zadania lub problemu, który wydaje się trudny i skomplikowany, ale w rzeczywistości jego rozwiązanie jest proste. </a:t>
            </a:r>
            <a:br>
              <a:rPr lang="pl-PL" sz="2200" dirty="0" smtClean="0"/>
            </a:br>
            <a:r>
              <a:rPr lang="pl-PL" sz="2200" dirty="0" smtClean="0"/>
              <a:t>    Po powrocie z pierwszej wyprawy Kolumba do Ameryki wydano na jego cześć uroczysty bankiet. W trakcie kolacji jeden z gości głośno stwierdził, że zasługi Kolumba są bezwartościowe, ponieważ każdy mógł dokonać tego samego. Słysząc to, wielki podróżnik rozzłościł się i rzucił współbiesiadnikom wyzwanie. Polegało ono na ustawieniu na stole, prosto i bez żadnego podparcia, zwykłego jajka. Po licznych nieudanych próbach podejmowanych przez współbiesiadników i sugestiach, że coś takiego nie jest możliwe, Kolumb podniósł się z miejsca i energicznie postawił jajko na blacie, nieco zgniatając dolną część skorupki. Dowiódł, że da się to zrobić. Na takie rozwiązanie od razu podniosły się głosy, że w ten sposób każdy mógł tego dokonać. Kolumb odparł, że jeśli się wie, jak to zrobić, rzeczywiście wszystko jest łatwe. 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b="1" dirty="0" smtClean="0"/>
              <a:t>Słynna anegdota:</a:t>
            </a:r>
          </a:p>
        </p:txBody>
      </p:sp>
      <p:sp>
        <p:nvSpPr>
          <p:cNvPr id="4" name="Symbol zastępczy tekstu 3"/>
          <p:cNvSpPr txBox="1">
            <a:spLocks/>
          </p:cNvSpPr>
          <p:nvPr/>
        </p:nvSpPr>
        <p:spPr>
          <a:xfrm>
            <a:off x="5027699" y="6165304"/>
            <a:ext cx="4248472" cy="36004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800" b="0" i="0" kern="1200" cap="none" spc="30" baseline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-17145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344488" indent="-16510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517525" indent="-169863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688975" indent="-173038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868680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9848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43584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8176" indent="-173736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sz="1600" dirty="0" err="1" smtClean="0"/>
              <a:t>Żródła:joanna.palinska.cal.pl</a:t>
            </a:r>
            <a:endParaRPr lang="pl-PL" sz="1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003232" cy="1162050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Teraz pokażemy kilka wzorów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95536" y="1412777"/>
            <a:ext cx="6984776" cy="1224136"/>
          </a:xfrm>
        </p:spPr>
        <p:txBody>
          <a:bodyPr>
            <a:normAutofit/>
          </a:bodyPr>
          <a:lstStyle/>
          <a:p>
            <a:pPr algn="ctr"/>
            <a:r>
              <a:rPr lang="pl-PL" sz="2000" dirty="0" smtClean="0"/>
              <a:t>Podstawowy wygląd jajka</a:t>
            </a:r>
            <a:endParaRPr lang="pl-PL" sz="20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16832"/>
            <a:ext cx="785596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ymbol zastępczy tekstu 3"/>
          <p:cNvSpPr txBox="1">
            <a:spLocks/>
          </p:cNvSpPr>
          <p:nvPr/>
        </p:nvSpPr>
        <p:spPr>
          <a:xfrm>
            <a:off x="6012160" y="6482651"/>
            <a:ext cx="3126766" cy="360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 sz="1600" b="0" i="1" kern="1200" cap="none" spc="0" baseline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2pPr>
            <a:lvl3pPr marL="914400" indent="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3pPr>
            <a:lvl4pPr marL="1371600" indent="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4pPr>
            <a:lvl5pPr marL="1828800" indent="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5pPr>
            <a:lvl6pPr marL="2286000" indent="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ts val="600"/>
              </a:spcBef>
              <a:buClr>
                <a:schemeClr val="accent1"/>
              </a:buClr>
              <a:buFont typeface="Arial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l-PL" dirty="0" err="1" smtClean="0"/>
              <a:t>Żrudła:joanna.palinska.cal.pl</a:t>
            </a:r>
            <a:endParaRPr lang="pl-PL" dirty="0" smtClean="0"/>
          </a:p>
          <a:p>
            <a:pPr algn="ctr"/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dirty="0" smtClean="0"/>
              <a:t>1. </a:t>
            </a:r>
            <a:r>
              <a:rPr lang="pl-PL" dirty="0"/>
              <a:t>K</a:t>
            </a:r>
            <a:r>
              <a:rPr lang="pl-PL" dirty="0" smtClean="0"/>
              <a:t>aczka</a:t>
            </a:r>
          </a:p>
        </p:txBody>
      </p:sp>
      <p:pic>
        <p:nvPicPr>
          <p:cNvPr id="3" name="Symbol zastępczy zawartości 2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0937" y="1463675"/>
            <a:ext cx="3543300" cy="47244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1340768"/>
            <a:ext cx="3543300" cy="4724400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2.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628787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733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7">
                                          <p:stCondLst>
                                            <p:cond delay="273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70" accel="50000">
                                          <p:stCondLst>
                                            <p:cond delay="273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39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249" decel="50000">
                                          <p:stCondLst>
                                            <p:cond delay="9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0937" y="1463675"/>
            <a:ext cx="3543300" cy="4724400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3.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36334493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0937" y="1463675"/>
            <a:ext cx="3543300" cy="4724400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4.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262342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0937" y="1463675"/>
            <a:ext cx="3543300" cy="4724400"/>
          </a:xfr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5. Wróbel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382485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2276872"/>
            <a:ext cx="6192688" cy="185888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hangingPunct="1"/>
            <a:r>
              <a:rPr lang="pl-PL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itchFamily="82" charset="0"/>
              </a:rPr>
              <a:t>Koniec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972 -0.04629 L -0.24271 -0.00625 C -0.22864 0.00278 -0.20764 0.00764 -0.18576 0.00764 C -0.16076 0.00764 -0.1408 0.00278 -0.12673 -0.00625 L -0.05972 -0.04629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258</TotalTime>
  <Words>117</Words>
  <Application>Microsoft Office PowerPoint</Application>
  <PresentationFormat>Pokaz na ekranie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Mylar</vt:lpstr>
      <vt:lpstr>Jajko Kolumba</vt:lpstr>
      <vt:lpstr>Zasady gry :</vt:lpstr>
      <vt:lpstr>Kto wymyślił jajko Kolumba</vt:lpstr>
      <vt:lpstr>Słynna anegdota:</vt:lpstr>
      <vt:lpstr>Teraz pokażemy kilka wzorów</vt:lpstr>
      <vt:lpstr>1. Kaczka</vt:lpstr>
      <vt:lpstr>2.</vt:lpstr>
      <vt:lpstr>3.</vt:lpstr>
      <vt:lpstr>4.</vt:lpstr>
      <vt:lpstr>5. Wróbel</vt:lpstr>
      <vt:lpstr>Koniec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Jajko Kolumba</dc:title>
  <dc:creator>Aguś</dc:creator>
  <cp:lastModifiedBy>Joanna</cp:lastModifiedBy>
  <cp:revision>19</cp:revision>
  <dcterms:created xsi:type="dcterms:W3CDTF">2011-10-15T12:29:41Z</dcterms:created>
  <dcterms:modified xsi:type="dcterms:W3CDTF">2012-05-06T11:44:15Z</dcterms:modified>
</cp:coreProperties>
</file>