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Rg st="1" end="12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28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3AC609C6-DC62-4682-8271-57B8CBB8F7B5}" type="datetimeFigureOut">
              <a:rPr lang="pl-PL" smtClean="0"/>
              <a:pPr/>
              <a:t>2012-05-06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2F83034-8CE8-4BAE-9471-5925ADFF0D41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0" y="1484784"/>
            <a:ext cx="9144000" cy="1669896"/>
          </a:xfrm>
        </p:spPr>
        <p:txBody>
          <a:bodyPr>
            <a:normAutofit/>
          </a:bodyPr>
          <a:lstStyle/>
          <a:p>
            <a:r>
              <a:rPr lang="pl-PL" sz="9600" dirty="0" err="1" smtClean="0"/>
              <a:t>pentomino</a:t>
            </a:r>
            <a:endParaRPr lang="pl-PL" sz="9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2088232"/>
          </a:xfrm>
        </p:spPr>
        <p:txBody>
          <a:bodyPr>
            <a:normAutofit lnSpcReduction="10000"/>
          </a:bodyPr>
          <a:lstStyle/>
          <a:p>
            <a:r>
              <a:rPr lang="pl-PL" dirty="0" smtClean="0"/>
              <a:t>PRZYGOTOWAŁY:</a:t>
            </a:r>
          </a:p>
          <a:p>
            <a:r>
              <a:rPr lang="pl-PL" dirty="0" smtClean="0"/>
              <a:t>Zuzia Pietrzak</a:t>
            </a:r>
          </a:p>
          <a:p>
            <a:r>
              <a:rPr lang="pl-PL" dirty="0" smtClean="0"/>
              <a:t>Karolina Wasilewska</a:t>
            </a:r>
          </a:p>
          <a:p>
            <a:r>
              <a:rPr lang="pl-PL" dirty="0" smtClean="0"/>
              <a:t>Oliwia </a:t>
            </a:r>
            <a:r>
              <a:rPr lang="pl-PL" dirty="0" err="1" smtClean="0"/>
              <a:t>Skubera</a:t>
            </a:r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39317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781"/>
    </mc:Choice>
    <mc:Fallback>
      <p:transition spd="slow" advTm="1078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PENTOMINO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pl-PL" sz="2800" dirty="0" smtClean="0"/>
              <a:t>Jesteśmy 4 grupą, która przygotowała projekt </a:t>
            </a:r>
            <a:r>
              <a:rPr lang="pl-PL" sz="2800" dirty="0" err="1" smtClean="0"/>
              <a:t>pt</a:t>
            </a:r>
            <a:r>
              <a:rPr lang="pl-PL" sz="2800" dirty="0" smtClean="0"/>
              <a:t>.:”PENTOMINO”. Autorzy projektu to: Oliwia, Zuzia i Karolina, a teraz zapraszamy do oglądnięcia prezentacji.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xmlns="" val="28873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 err="1" smtClean="0"/>
              <a:t>Pentomino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indent="0">
              <a:buNone/>
            </a:pPr>
            <a:r>
              <a:rPr lang="pl-PL" sz="2800" dirty="0" err="1" smtClean="0"/>
              <a:t>Pentomino</a:t>
            </a:r>
            <a:r>
              <a:rPr lang="pl-PL" sz="2800" dirty="0" smtClean="0"/>
              <a:t> to układanka logiczna. Jest to szczególny przypadek „POLINOMINA” dla klocków złożonych z pięciu przylegających. Z pięciu kwadratów można ułożyć 12 różnych klocków. Są  one oznaczone łacińskimi literami, do których są najbardziej podobne. </a:t>
            </a:r>
          </a:p>
          <a:p>
            <a:pPr indent="0">
              <a:buNone/>
            </a:pPr>
            <a:endParaRPr lang="pl-PL" dirty="0" smtClean="0"/>
          </a:p>
          <a:p>
            <a:pPr indent="0">
              <a:buNone/>
            </a:pPr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xmlns="" val="348368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PENTOMINO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83568" y="2204864"/>
            <a:ext cx="7992888" cy="3281537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pl-PL" sz="2000" dirty="0" err="1" smtClean="0"/>
              <a:t>Pentomino</a:t>
            </a:r>
            <a:r>
              <a:rPr lang="pl-PL" sz="2000" dirty="0" smtClean="0"/>
              <a:t> składa się z liter: F, I, L, N, P, T, U, V, W, X, Y, Z.</a:t>
            </a:r>
            <a:endParaRPr lang="pl-PL" sz="2000" dirty="0"/>
          </a:p>
        </p:txBody>
      </p:sp>
      <p:pic>
        <p:nvPicPr>
          <p:cNvPr id="4" name="Picture 2" descr="C:\Documents and Settings\uczen 5\Pulpit\a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780928"/>
            <a:ext cx="494092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0219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pentomino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55576" y="2348880"/>
            <a:ext cx="4248472" cy="3048001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pl-PL" sz="2000" dirty="0" smtClean="0"/>
              <a:t>Nazwę </a:t>
            </a:r>
            <a:r>
              <a:rPr lang="pl-PL" sz="2000" dirty="0" err="1" smtClean="0"/>
              <a:t>łamigówce</a:t>
            </a:r>
            <a:r>
              <a:rPr lang="pl-PL" sz="2000" dirty="0" smtClean="0"/>
              <a:t> nadał amerykański matematyk Salomon W. </a:t>
            </a:r>
            <a:r>
              <a:rPr lang="pl-PL" sz="2000" dirty="0" err="1" smtClean="0"/>
              <a:t>Golomb</a:t>
            </a:r>
            <a:r>
              <a:rPr lang="pl-PL" sz="2000" dirty="0" smtClean="0"/>
              <a:t> w 1953roku w Wielkiej Brytanii, znana jest jako „Maestro puzzle”. Zabawa polega na wypełnieniu rozmaitych figur </a:t>
            </a:r>
            <a:r>
              <a:rPr lang="pl-PL" sz="2000" dirty="0" err="1" smtClean="0"/>
              <a:t>pentominem</a:t>
            </a:r>
            <a:r>
              <a:rPr lang="pl-PL" sz="2000" dirty="0" smtClean="0"/>
              <a:t>.</a:t>
            </a:r>
            <a:endParaRPr lang="pl-PL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1" y="2420888"/>
            <a:ext cx="2529433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3385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PENTOMINO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71600" y="2438400"/>
            <a:ext cx="3888432" cy="3048001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pl-PL" dirty="0" smtClean="0"/>
              <a:t>Nazwa </a:t>
            </a:r>
            <a:r>
              <a:rPr lang="pl-PL" dirty="0" err="1" smtClean="0"/>
              <a:t>pentomino</a:t>
            </a:r>
            <a:r>
              <a:rPr lang="pl-PL" dirty="0" smtClean="0"/>
              <a:t> pochodzi od greckiego słowa </a:t>
            </a:r>
            <a:r>
              <a:rPr lang="pl-PL" dirty="0" err="1" smtClean="0"/>
              <a:t>pente</a:t>
            </a:r>
            <a:r>
              <a:rPr lang="pl-PL" dirty="0" smtClean="0"/>
              <a:t>, czyli 5 i domino, a zatem </a:t>
            </a:r>
            <a:r>
              <a:rPr lang="pl-PL" dirty="0" err="1" smtClean="0"/>
              <a:t>pentomino</a:t>
            </a:r>
            <a:r>
              <a:rPr lang="pl-PL" dirty="0" smtClean="0"/>
              <a:t> to element złożonych z 5 identycznych kwadratów przylegających do siebie co najmniej 1 krawędzią. Istnieje  12 kombinacji takich figur.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68960"/>
            <a:ext cx="3286100" cy="2043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9417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PENTOMINO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pl-PL" sz="2400" dirty="0" err="1" smtClean="0"/>
              <a:t>Pentomino</a:t>
            </a:r>
            <a:r>
              <a:rPr lang="pl-PL" sz="2400" dirty="0" smtClean="0"/>
              <a:t> jest to gra, która choć pojawiła się zaledwie 100 lat temu błyskawicznie zdobyła wielką popularność. Składają się na nią płaskie figury, z których każda to pięć złączonych ze sobą  bokami kwadratów.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xmlns="" val="142880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PENTOMINO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indent="0">
              <a:buNone/>
            </a:pPr>
            <a:r>
              <a:rPr lang="pl-PL" sz="2400" dirty="0" smtClean="0"/>
              <a:t>Inaczej można by opisać te figury jako dowolny fragment szachownicy zawierający 5 pól połączonych ze sobą w takich właśnie sposób. Wariant tej gry to trójwymiarowa wersja </a:t>
            </a:r>
            <a:r>
              <a:rPr lang="pl-PL" sz="2400" dirty="0" err="1" smtClean="0"/>
              <a:t>pentomina</a:t>
            </a:r>
            <a:r>
              <a:rPr lang="pl-PL" sz="2400" dirty="0" smtClean="0"/>
              <a:t>, z której można ułożyć zarówno figury płaskie, jak i bryły.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xmlns="" val="40329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PENTOMINO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buNone/>
            </a:pPr>
            <a:r>
              <a:rPr lang="pl-PL" sz="2400" dirty="0" smtClean="0"/>
              <a:t>Pentomino-2339 rozwiązań!</a:t>
            </a:r>
          </a:p>
          <a:p>
            <a:pPr indent="0">
              <a:buNone/>
            </a:pPr>
            <a:r>
              <a:rPr lang="pl-PL" sz="2400" dirty="0" smtClean="0"/>
              <a:t>Tradycyjna </a:t>
            </a:r>
            <a:r>
              <a:rPr lang="pl-PL" sz="2400" dirty="0" err="1" smtClean="0"/>
              <a:t>łamigówka</a:t>
            </a:r>
            <a:r>
              <a:rPr lang="pl-PL" sz="2400" dirty="0" smtClean="0"/>
              <a:t> złożona z 12 elementów w 5 różnych kolorach. Pierwsze drukowane informacje o </a:t>
            </a:r>
            <a:r>
              <a:rPr lang="pl-PL" sz="2400" dirty="0" err="1" smtClean="0"/>
              <a:t>pentominie</a:t>
            </a:r>
            <a:r>
              <a:rPr lang="pl-PL" sz="2400" dirty="0" smtClean="0"/>
              <a:t> ukazały się w 1907 roku, ale </a:t>
            </a:r>
            <a:r>
              <a:rPr lang="pl-PL" sz="2400" dirty="0" err="1" smtClean="0"/>
              <a:t>łamigówka</a:t>
            </a:r>
            <a:r>
              <a:rPr lang="pl-PL" sz="2400" dirty="0" smtClean="0"/>
              <a:t> była znana znacznie wcześniej.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xmlns="" val="3639528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Salomon wilk </a:t>
            </a:r>
            <a:r>
              <a:rPr lang="pl-PL" dirty="0" err="1" smtClean="0"/>
              <a:t>golomb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2438400"/>
            <a:ext cx="7344816" cy="3222848"/>
          </a:xfrm>
        </p:spPr>
        <p:txBody>
          <a:bodyPr>
            <a:noAutofit/>
          </a:bodyPr>
          <a:lstStyle/>
          <a:p>
            <a:pPr indent="0">
              <a:buNone/>
            </a:pPr>
            <a:r>
              <a:rPr lang="pl-PL" sz="2000" dirty="0" smtClean="0"/>
              <a:t>Salomon wilk </a:t>
            </a:r>
            <a:r>
              <a:rPr lang="pl-PL" sz="2000" dirty="0" err="1" smtClean="0"/>
              <a:t>Golomb</a:t>
            </a:r>
            <a:r>
              <a:rPr lang="pl-PL" sz="2000" dirty="0" smtClean="0"/>
              <a:t>(ur. 30.05.1932roku i ma 79 lat) to amerykański matematyk, inżynier  i profesor inżynierii elektronicznej na Uniwersytecie południowej  Californii  znany opinii publicznej i fanów  gry matematycznej  jako wynalazca  </a:t>
            </a:r>
            <a:r>
              <a:rPr lang="pl-PL" sz="2000" dirty="0" err="1" smtClean="0"/>
              <a:t>polinomina</a:t>
            </a:r>
            <a:r>
              <a:rPr lang="pl-PL" sz="2000" dirty="0" smtClean="0"/>
              <a:t>  i  inspiracją  gier  komputerowych  </a:t>
            </a:r>
            <a:r>
              <a:rPr lang="pl-PL" sz="2000" dirty="0" err="1" smtClean="0"/>
              <a:t>tetris</a:t>
            </a:r>
            <a:r>
              <a:rPr lang="pl-PL" sz="2000" dirty="0" smtClean="0"/>
              <a:t>.  On specjalizuje  się  w  problemach  analizy  kombinatorycznej,  teorii  liczb, kodowania  i  komunikacji. </a:t>
            </a:r>
            <a:r>
              <a:rPr lang="pl-PL" sz="2000" dirty="0" err="1" smtClean="0"/>
              <a:t>Golomb</a:t>
            </a:r>
            <a:r>
              <a:rPr lang="pl-PL" sz="2000" dirty="0" smtClean="0"/>
              <a:t> wynalazł  chester  i  </a:t>
            </a:r>
            <a:r>
              <a:rPr lang="pl-PL" sz="2000" dirty="0" err="1" smtClean="0"/>
              <a:t>pentomina</a:t>
            </a:r>
            <a:r>
              <a:rPr lang="pl-PL" sz="2000" dirty="0" smtClean="0"/>
              <a:t>  w  1948roku  i  1953 odpowiednio.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xmlns="" val="284362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Zdjęcia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ctr">
              <a:buNone/>
            </a:pPr>
            <a:r>
              <a:rPr lang="pl-PL" sz="2400" dirty="0" smtClean="0"/>
              <a:t>A o to my podczas robienia prezentacji.</a:t>
            </a:r>
            <a:endParaRPr lang="pl-PL" sz="2400" dirty="0"/>
          </a:p>
        </p:txBody>
      </p:sp>
      <p:pic>
        <p:nvPicPr>
          <p:cNvPr id="1026" name="Picture 2" descr="C:\Documents and Settings\uczen 5\Pulpit\DSCN12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24944"/>
            <a:ext cx="390584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758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Pentomino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ctr">
              <a:buNone/>
            </a:pPr>
            <a:r>
              <a:rPr lang="pl-PL" sz="5400" dirty="0" smtClean="0"/>
              <a:t>Dziękujemy za uwagę.</a:t>
            </a:r>
            <a:endParaRPr lang="pl-PL" sz="5400" dirty="0"/>
          </a:p>
        </p:txBody>
      </p:sp>
    </p:spTree>
    <p:extLst>
      <p:ext uri="{BB962C8B-B14F-4D97-AF65-F5344CB8AC3E}">
        <p14:creationId xmlns:p14="http://schemas.microsoft.com/office/powerpoint/2010/main" xmlns="" val="11201439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kskluzywny">
  <a:themeElements>
    <a:clrScheme name="Ekskluzywny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Czarny krawat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kskluzywny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116</TotalTime>
  <Words>373</Words>
  <Application>Microsoft Office PowerPoint</Application>
  <PresentationFormat>Pokaz na ekranie (4:3)</PresentationFormat>
  <Paragraphs>28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Ekskluzywny</vt:lpstr>
      <vt:lpstr>pentomino</vt:lpstr>
      <vt:lpstr>PENTOMINO</vt:lpstr>
      <vt:lpstr>Pentomino</vt:lpstr>
      <vt:lpstr>PENTOMINO</vt:lpstr>
      <vt:lpstr>pentomino</vt:lpstr>
      <vt:lpstr>PENTOMINO</vt:lpstr>
      <vt:lpstr>PENTOMINO</vt:lpstr>
      <vt:lpstr>PENTOMINO</vt:lpstr>
      <vt:lpstr>PENTOMINO</vt:lpstr>
      <vt:lpstr>Salomon wilk golomb</vt:lpstr>
      <vt:lpstr>Zdjęcia</vt:lpstr>
      <vt:lpstr>Pentomino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uczen 5</dc:creator>
  <cp:lastModifiedBy>Joanna</cp:lastModifiedBy>
  <cp:revision>17</cp:revision>
  <dcterms:created xsi:type="dcterms:W3CDTF">2012-01-04T12:43:53Z</dcterms:created>
  <dcterms:modified xsi:type="dcterms:W3CDTF">2012-05-06T11:42:07Z</dcterms:modified>
</cp:coreProperties>
</file>