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handoutMasterIdLst>
    <p:handoutMasterId r:id="rId18"/>
  </p:handoutMasterIdLst>
  <p:sldIdLst>
    <p:sldId id="256" r:id="rId2"/>
    <p:sldId id="270" r:id="rId3"/>
    <p:sldId id="272" r:id="rId4"/>
    <p:sldId id="271" r:id="rId5"/>
    <p:sldId id="261" r:id="rId6"/>
    <p:sldId id="263" r:id="rId7"/>
    <p:sldId id="264" r:id="rId8"/>
    <p:sldId id="265" r:id="rId9"/>
    <p:sldId id="266" r:id="rId10"/>
    <p:sldId id="267" r:id="rId11"/>
    <p:sldId id="268" r:id="rId12"/>
    <p:sldId id="274" r:id="rId13"/>
    <p:sldId id="275" r:id="rId14"/>
    <p:sldId id="269" r:id="rId15"/>
    <p:sldId id="273" r:id="rId16"/>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7" d="100"/>
          <a:sy n="57" d="100"/>
        </p:scale>
        <p:origin x="-2862"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A0E827-C72D-4017-B2D6-2954658F4367}" type="datetimeFigureOut">
              <a:rPr lang="pl-PL" smtClean="0"/>
              <a:pPr/>
              <a:t>2012-05-06</a:t>
            </a:fld>
            <a:endParaRPr lang="pl-PL"/>
          </a:p>
        </p:txBody>
      </p:sp>
      <p:sp>
        <p:nvSpPr>
          <p:cNvPr id="4" name="Symbol zastępczy stopki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5" name="Symbol zastępczy numeru slajd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A03A347-31A1-4A6B-8118-D9D0F014A8BF}" type="slidenum">
              <a:rPr lang="pl-PL" smtClean="0"/>
              <a:pPr/>
              <a:t>‹#›</a:t>
            </a:fld>
            <a:endParaRPr lang="pl-PL"/>
          </a:p>
        </p:txBody>
      </p:sp>
    </p:spTree>
    <p:extLst>
      <p:ext uri="{BB962C8B-B14F-4D97-AF65-F5344CB8AC3E}">
        <p14:creationId xmlns:p14="http://schemas.microsoft.com/office/powerpoint/2010/main" xmlns="" val="39469793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E9A071-3293-4FB6-B7DF-3F41F31145B9}" type="datetimeFigureOut">
              <a:rPr lang="pl-PL" smtClean="0"/>
              <a:pPr/>
              <a:t>2012-05-06</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8C8D29-AF03-4011-B2C6-7DD658B34F52}" type="slidenum">
              <a:rPr lang="pl-PL" smtClean="0"/>
              <a:pPr/>
              <a:t>‹#›</a:t>
            </a:fld>
            <a:endParaRPr lang="pl-PL"/>
          </a:p>
        </p:txBody>
      </p:sp>
    </p:spTree>
    <p:extLst>
      <p:ext uri="{BB962C8B-B14F-4D97-AF65-F5344CB8AC3E}">
        <p14:creationId xmlns:p14="http://schemas.microsoft.com/office/powerpoint/2010/main" xmlns="" val="180863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bg>
      <p:bgRef idx="1002">
        <a:schemeClr val="bg1"/>
      </p:bgRef>
    </p:bg>
    <p:spTree>
      <p:nvGrpSpPr>
        <p:cNvPr id="1" name=""/>
        <p:cNvGrpSpPr/>
        <p:nvPr/>
      </p:nvGrpSpPr>
      <p:grpSpPr>
        <a:xfrm>
          <a:off x="0" y="0"/>
          <a:ext cx="0" cy="0"/>
          <a:chOff x="0" y="0"/>
          <a:chExt cx="0" cy="0"/>
        </a:xfrm>
      </p:grpSpPr>
      <p:sp>
        <p:nvSpPr>
          <p:cNvPr id="8" name="Prostokąt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Łącznik prostoliniowy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ytuł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pl-PL" smtClean="0"/>
              <a:t>Kliknij, aby edytować styl</a:t>
            </a:r>
            <a:endParaRPr kumimoji="0" lang="en-US"/>
          </a:p>
        </p:txBody>
      </p:sp>
      <p:sp>
        <p:nvSpPr>
          <p:cNvPr id="25" name="Podtytuł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l-PL" smtClean="0"/>
              <a:t>Kliknij, aby edytować styl wzorca podtytułu</a:t>
            </a:r>
            <a:endParaRPr kumimoji="0" lang="en-US"/>
          </a:p>
        </p:txBody>
      </p:sp>
      <p:sp>
        <p:nvSpPr>
          <p:cNvPr id="31" name="Symbol zastępczy daty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ACB10457-0F9B-4B69-ABBC-3AA8CCD1F4FC}" type="datetimeFigureOut">
              <a:rPr lang="pl-PL" smtClean="0"/>
              <a:pPr/>
              <a:t>2012-05-06</a:t>
            </a:fld>
            <a:endParaRPr lang="pl-PL"/>
          </a:p>
        </p:txBody>
      </p:sp>
      <p:sp>
        <p:nvSpPr>
          <p:cNvPr id="18" name="Symbol zastępczy stopki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pl-PL"/>
          </a:p>
        </p:txBody>
      </p:sp>
      <p:sp>
        <p:nvSpPr>
          <p:cNvPr id="29" name="Symbol zastępczy numeru slajdu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1961523E-7E6C-4FBD-885F-36FD64B9FFF3}"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zawartości 2"/>
          <p:cNvSpPr>
            <a:spLocks noGrp="1"/>
          </p:cNvSpPr>
          <p:nvPr>
            <p:ph idx="1"/>
          </p:nvPr>
        </p:nvSpPr>
        <p:spPr/>
        <p:txBody>
          <a:bodyPr/>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p:bgRef idx="1001">
        <a:schemeClr val="bg1"/>
      </p:bgRef>
    </p:bg>
    <p:spTree>
      <p:nvGrpSpPr>
        <p:cNvPr id="1" name=""/>
        <p:cNvGrpSpPr/>
        <p:nvPr/>
      </p:nvGrpSpPr>
      <p:grpSpPr>
        <a:xfrm>
          <a:off x="0" y="0"/>
          <a:ext cx="0" cy="0"/>
          <a:chOff x="0" y="0"/>
          <a:chExt cx="0" cy="0"/>
        </a:xfrm>
      </p:grpSpPr>
      <p:sp>
        <p:nvSpPr>
          <p:cNvPr id="2" name="Tytuł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l-PL" smtClean="0"/>
              <a:t>Kliknij, aby edytować style wzorca tekstu</a:t>
            </a:r>
          </a:p>
        </p:txBody>
      </p:sp>
      <p:sp>
        <p:nvSpPr>
          <p:cNvPr id="4" name="Symbol zastępczy daty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ACB10457-0F9B-4B69-ABBC-3AA8CCD1F4FC}" type="datetimeFigureOut">
              <a:rPr lang="pl-PL" smtClean="0"/>
              <a:pPr/>
              <a:t>2012-05-06</a:t>
            </a:fld>
            <a:endParaRPr lang="pl-PL"/>
          </a:p>
        </p:txBody>
      </p:sp>
      <p:sp>
        <p:nvSpPr>
          <p:cNvPr id="5" name="Symbol zastępczy stopki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pl-PL"/>
          </a:p>
        </p:txBody>
      </p:sp>
      <p:sp>
        <p:nvSpPr>
          <p:cNvPr id="6" name="Symbol zastępczy numeru slajdu 5"/>
          <p:cNvSpPr>
            <a:spLocks noGrp="1"/>
          </p:cNvSpPr>
          <p:nvPr>
            <p:ph type="sldNum" sz="quarter" idx="12"/>
          </p:nvPr>
        </p:nvSpPr>
        <p:spPr>
          <a:xfrm>
            <a:off x="6733952" y="6555112"/>
            <a:ext cx="588336" cy="228600"/>
          </a:xfrm>
        </p:spPr>
        <p:txBody>
          <a:bodyPr/>
          <a:lstStyle>
            <a:extLst/>
          </a:lstStyle>
          <a:p>
            <a:fld id="{1961523E-7E6C-4FBD-885F-36FD64B9FFF3}" type="slidenum">
              <a:rPr lang="pl-PL" smtClean="0"/>
              <a:pPr/>
              <a:t>‹#›</a:t>
            </a:fld>
            <a:endParaRPr lang="pl-P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457200" y="320040"/>
            <a:ext cx="7242048" cy="1143000"/>
          </a:xfrm>
        </p:spPr>
        <p:txBody>
          <a:bodyPr/>
          <a:lstStyle>
            <a:extLst/>
          </a:lstStyle>
          <a:p>
            <a:r>
              <a:rPr kumimoji="0" lang="pl-PL" smtClean="0"/>
              <a:t>Kliknij, aby edytować styl</a:t>
            </a:r>
            <a:endParaRPr kumimoji="0" lang="en-US"/>
          </a:p>
        </p:txBody>
      </p:sp>
      <p:sp>
        <p:nvSpPr>
          <p:cNvPr id="3" name="Symbol zastępczy zawartości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zawartości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457200" y="320040"/>
            <a:ext cx="7242048" cy="1143000"/>
          </a:xfrm>
        </p:spPr>
        <p:txBody>
          <a:bodyPr anchor="b"/>
          <a:lstStyle>
            <a:lvl1pPr>
              <a:defRPr/>
            </a:lvl1pPr>
            <a:extLst/>
          </a:lstStyle>
          <a:p>
            <a:r>
              <a:rPr kumimoji="0" lang="pl-PL" smtClean="0"/>
              <a:t>Kliknij, aby edytować styl</a:t>
            </a:r>
            <a:endParaRPr kumimoji="0" lang="en-US"/>
          </a:p>
        </p:txBody>
      </p:sp>
      <p:sp>
        <p:nvSpPr>
          <p:cNvPr id="3" name="Symbol zastępczy tekstu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4" name="Symbol zastępczy tekstu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l-PL" smtClean="0"/>
              <a:t>Kliknij, aby edytować style wzorca tekstu</a:t>
            </a:r>
          </a:p>
        </p:txBody>
      </p:sp>
      <p:sp>
        <p:nvSpPr>
          <p:cNvPr id="5" name="Symbol zastępczy zawartości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6" name="Symbol zastępczy zawartości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7" name="Symbol zastępczy daty 6"/>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8" name="Symbol zastępczy stopki 7"/>
          <p:cNvSpPr>
            <a:spLocks noGrp="1"/>
          </p:cNvSpPr>
          <p:nvPr>
            <p:ph type="ftr" sz="quarter" idx="11"/>
          </p:nvPr>
        </p:nvSpPr>
        <p:spPr/>
        <p:txBody>
          <a:bodyPr/>
          <a:lstStyle>
            <a:extLst/>
          </a:lstStyle>
          <a:p>
            <a:endParaRPr lang="pl-PL"/>
          </a:p>
        </p:txBody>
      </p:sp>
      <p:sp>
        <p:nvSpPr>
          <p:cNvPr id="9" name="Symbol zastępczy numeru slajdu 8"/>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a:xfrm>
            <a:off x="457200" y="320040"/>
            <a:ext cx="7242048" cy="1143000"/>
          </a:xfrm>
        </p:spPr>
        <p:txBody>
          <a:bodyPr/>
          <a:lstStyle>
            <a:extLst/>
          </a:lstStyle>
          <a:p>
            <a:r>
              <a:rPr kumimoji="0" lang="pl-PL" smtClean="0"/>
              <a:t>Kliknij, aby edytować styl</a:t>
            </a:r>
            <a:endParaRPr kumimoji="0" lang="en-US"/>
          </a:p>
        </p:txBody>
      </p:sp>
      <p:sp>
        <p:nvSpPr>
          <p:cNvPr id="3" name="Symbol zastępczy daty 2"/>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4" name="Symbol zastępczy stopki 3"/>
          <p:cNvSpPr>
            <a:spLocks noGrp="1"/>
          </p:cNvSpPr>
          <p:nvPr>
            <p:ph type="ftr" sz="quarter" idx="11"/>
          </p:nvPr>
        </p:nvSpPr>
        <p:spPr/>
        <p:txBody>
          <a:bodyPr/>
          <a:lstStyle>
            <a:extLst/>
          </a:lstStyle>
          <a:p>
            <a:endParaRPr lang="pl-PL"/>
          </a:p>
        </p:txBody>
      </p:sp>
      <p:sp>
        <p:nvSpPr>
          <p:cNvPr id="5" name="Symbol zastępczy numeru slajdu 4"/>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lvl1pPr>
              <a:defRPr>
                <a:solidFill>
                  <a:schemeClr val="tx2"/>
                </a:solidFill>
              </a:defRPr>
            </a:lvl1pPr>
            <a:extLst/>
          </a:lstStyle>
          <a:p>
            <a:fld id="{ACB10457-0F9B-4B69-ABBC-3AA8CCD1F4FC}" type="datetimeFigureOut">
              <a:rPr lang="pl-PL" smtClean="0"/>
              <a:pPr/>
              <a:t>2012-05-06</a:t>
            </a:fld>
            <a:endParaRPr lang="pl-PL"/>
          </a:p>
        </p:txBody>
      </p:sp>
      <p:sp>
        <p:nvSpPr>
          <p:cNvPr id="3" name="Symbol zastępczy stopki 2"/>
          <p:cNvSpPr>
            <a:spLocks noGrp="1"/>
          </p:cNvSpPr>
          <p:nvPr>
            <p:ph type="ftr" sz="quarter" idx="11"/>
          </p:nvPr>
        </p:nvSpPr>
        <p:spPr/>
        <p:txBody>
          <a:bodyPr/>
          <a:lstStyle>
            <a:lvl1pPr>
              <a:defRPr>
                <a:solidFill>
                  <a:schemeClr val="tx2"/>
                </a:solidFill>
              </a:defRPr>
            </a:lvl1pPr>
            <a:extLst/>
          </a:lstStyle>
          <a:p>
            <a:endParaRPr lang="pl-PL"/>
          </a:p>
        </p:txBody>
      </p:sp>
      <p:sp>
        <p:nvSpPr>
          <p:cNvPr id="4" name="Symbol zastępczy numeru slajdu 3"/>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pl-PL" smtClean="0"/>
              <a:t>Kliknij, aby edytować styl</a:t>
            </a:r>
            <a:endParaRPr kumimoji="0" lang="en-US"/>
          </a:p>
        </p:txBody>
      </p:sp>
      <p:sp>
        <p:nvSpPr>
          <p:cNvPr id="3" name="Symbol zastępczy tekstu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pl-PL" smtClean="0"/>
              <a:t>Kliknij, aby edytować style wzorca tekstu</a:t>
            </a:r>
          </a:p>
        </p:txBody>
      </p:sp>
      <p:sp>
        <p:nvSpPr>
          <p:cNvPr id="4" name="Symbol zastępczy zawartości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5" name="Symbol zastępczy daty 4"/>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az z podpisem">
    <p:bg>
      <p:bgRef idx="1002">
        <a:schemeClr val="bg2"/>
      </p:bgRef>
    </p:bg>
    <p:spTree>
      <p:nvGrpSpPr>
        <p:cNvPr id="1" name=""/>
        <p:cNvGrpSpPr/>
        <p:nvPr/>
      </p:nvGrpSpPr>
      <p:grpSpPr>
        <a:xfrm>
          <a:off x="0" y="0"/>
          <a:ext cx="0" cy="0"/>
          <a:chOff x="0" y="0"/>
          <a:chExt cx="0" cy="0"/>
        </a:xfrm>
      </p:grpSpPr>
      <p:sp>
        <p:nvSpPr>
          <p:cNvPr id="8" name="Prostokąt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Prostokąt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ytuł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pl-PL" smtClean="0"/>
              <a:t>Kliknij, aby edytować styl</a:t>
            </a:r>
            <a:endParaRPr kumimoji="0" lang="en-US" dirty="0"/>
          </a:p>
        </p:txBody>
      </p:sp>
      <p:sp>
        <p:nvSpPr>
          <p:cNvPr id="4" name="Symbol zastępczy tekstu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pl-PL" smtClean="0"/>
              <a:t>Kliknij, aby edytować style wzorca tekstu</a:t>
            </a:r>
          </a:p>
        </p:txBody>
      </p:sp>
      <p:sp>
        <p:nvSpPr>
          <p:cNvPr id="5" name="Symbol zastępczy daty 4"/>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6" name="Symbol zastępczy stopki 5"/>
          <p:cNvSpPr>
            <a:spLocks noGrp="1"/>
          </p:cNvSpPr>
          <p:nvPr>
            <p:ph type="ftr" sz="quarter" idx="11"/>
          </p:nvPr>
        </p:nvSpPr>
        <p:spPr/>
        <p:txBody>
          <a:bodyPr/>
          <a:lstStyle>
            <a:extLst/>
          </a:lstStyle>
          <a:p>
            <a:endParaRPr lang="pl-PL"/>
          </a:p>
        </p:txBody>
      </p:sp>
      <p:sp>
        <p:nvSpPr>
          <p:cNvPr id="7" name="Symbol zastępczy numeru slajdu 6"/>
          <p:cNvSpPr>
            <a:spLocks noGrp="1"/>
          </p:cNvSpPr>
          <p:nvPr>
            <p:ph type="sldNum" sz="quarter" idx="12"/>
          </p:nvPr>
        </p:nvSpPr>
        <p:spPr/>
        <p:txBody>
          <a:bodyPr/>
          <a:lstStyle>
            <a:extLst/>
          </a:lstStyle>
          <a:p>
            <a:fld id="{1961523E-7E6C-4FBD-885F-36FD64B9FFF3}" type="slidenum">
              <a:rPr lang="pl-PL" smtClean="0"/>
              <a:pPr/>
              <a:t>‹#›</a:t>
            </a:fld>
            <a:endParaRPr lang="pl-PL"/>
          </a:p>
        </p:txBody>
      </p:sp>
      <p:sp>
        <p:nvSpPr>
          <p:cNvPr id="10" name="Symbol zastępczy obrazu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pl-PL" smtClean="0"/>
              <a:t>Kliknij ikonę, aby dodać obraz</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p:txBody>
          <a:bodyPr/>
          <a:lstStyle>
            <a:extLst/>
          </a:lstStyle>
          <a:p>
            <a:fld id="{ACB10457-0F9B-4B69-ABBC-3AA8CCD1F4FC}" type="datetimeFigureOut">
              <a:rPr lang="pl-PL" smtClean="0"/>
              <a:pPr/>
              <a:t>2012-05-06</a:t>
            </a:fld>
            <a:endParaRPr lang="pl-PL"/>
          </a:p>
        </p:txBody>
      </p:sp>
      <p:sp>
        <p:nvSpPr>
          <p:cNvPr id="5" name="Symbol zastępczy stopki 4"/>
          <p:cNvSpPr>
            <a:spLocks noGrp="1"/>
          </p:cNvSpPr>
          <p:nvPr>
            <p:ph type="ftr" sz="quarter" idx="11"/>
          </p:nvPr>
        </p:nvSpPr>
        <p:spPr/>
        <p:txBody>
          <a:bodyPr/>
          <a:lstStyle>
            <a:extLst/>
          </a:lstStyle>
          <a:p>
            <a:endParaRPr lang="pl-PL"/>
          </a:p>
        </p:txBody>
      </p:sp>
      <p:sp>
        <p:nvSpPr>
          <p:cNvPr id="6" name="Symbol zastępczy numeru slajdu 5"/>
          <p:cNvSpPr>
            <a:spLocks noGrp="1"/>
          </p:cNvSpPr>
          <p:nvPr>
            <p:ph type="sldNum" sz="quarter" idx="12"/>
          </p:nvPr>
        </p:nvSpPr>
        <p:spPr/>
        <p:txBody>
          <a:bodyPr/>
          <a:lstStyle>
            <a:extLst/>
          </a:lstStyle>
          <a:p>
            <a:fld id="{1961523E-7E6C-4FBD-885F-36FD64B9FFF3}"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553200" y="274955"/>
            <a:ext cx="1524000" cy="5851525"/>
          </a:xfrm>
        </p:spPr>
        <p:txBody>
          <a:bodyPr vert="eaVert" anchor="t"/>
          <a:lstStyle>
            <a:extLst/>
          </a:lstStyle>
          <a:p>
            <a:r>
              <a:rPr kumimoji="0" lang="pl-PL" smtClean="0"/>
              <a:t>Kliknij, aby edytować styl</a:t>
            </a:r>
            <a:endParaRPr kumimoji="0" lang="en-US"/>
          </a:p>
        </p:txBody>
      </p:sp>
      <p:sp>
        <p:nvSpPr>
          <p:cNvPr id="3" name="Symbol zastępczy tytułu pionowego 2"/>
          <p:cNvSpPr>
            <a:spLocks noGrp="1"/>
          </p:cNvSpPr>
          <p:nvPr>
            <p:ph type="body" orient="vert" idx="1"/>
          </p:nvPr>
        </p:nvSpPr>
        <p:spPr>
          <a:xfrm>
            <a:off x="457200" y="274642"/>
            <a:ext cx="6019800" cy="5851525"/>
          </a:xfrm>
        </p:spPr>
        <p:txBody>
          <a:bodyPr vert="eaVert"/>
          <a:lstStyle>
            <a:extLst/>
          </a:lstStyle>
          <a:p>
            <a:pPr lvl="0" eaLnBrk="1" latinLnBrk="0" hangingPunct="1"/>
            <a:r>
              <a:rPr lang="pl-PL" smtClean="0"/>
              <a:t>Kliknij, aby edytować style wzorca tekstu</a:t>
            </a:r>
          </a:p>
          <a:p>
            <a:pPr lvl="1" eaLnBrk="1" latinLnBrk="0" hangingPunct="1"/>
            <a:r>
              <a:rPr lang="pl-PL" smtClean="0"/>
              <a:t>Drugi poziom</a:t>
            </a:r>
          </a:p>
          <a:p>
            <a:pPr lvl="2" eaLnBrk="1" latinLnBrk="0" hangingPunct="1"/>
            <a:r>
              <a:rPr lang="pl-PL" smtClean="0"/>
              <a:t>Trzeci poziom</a:t>
            </a:r>
          </a:p>
          <a:p>
            <a:pPr lvl="3" eaLnBrk="1" latinLnBrk="0" hangingPunct="1"/>
            <a:r>
              <a:rPr lang="pl-PL" smtClean="0"/>
              <a:t>Czwarty poziom</a:t>
            </a:r>
          </a:p>
          <a:p>
            <a:pPr lvl="4" eaLnBrk="1" latinLnBrk="0" hangingPunct="1"/>
            <a:r>
              <a:rPr lang="pl-PL" smtClean="0"/>
              <a:t>Piąty poziom</a:t>
            </a:r>
            <a:endParaRPr kumimoji="0" lang="en-US"/>
          </a:p>
        </p:txBody>
      </p:sp>
      <p:sp>
        <p:nvSpPr>
          <p:cNvPr id="4" name="Symbol zastępczy daty 3"/>
          <p:cNvSpPr>
            <a:spLocks noGrp="1"/>
          </p:cNvSpPr>
          <p:nvPr>
            <p:ph type="dt" sz="half" idx="10"/>
          </p:nvPr>
        </p:nvSpPr>
        <p:spPr>
          <a:xfrm>
            <a:off x="4242816" y="6557946"/>
            <a:ext cx="2002464" cy="226902"/>
          </a:xfrm>
        </p:spPr>
        <p:txBody>
          <a:bodyPr/>
          <a:lstStyle>
            <a:extLst/>
          </a:lstStyle>
          <a:p>
            <a:fld id="{ACB10457-0F9B-4B69-ABBC-3AA8CCD1F4FC}" type="datetimeFigureOut">
              <a:rPr lang="pl-PL" smtClean="0"/>
              <a:pPr/>
              <a:t>2012-05-06</a:t>
            </a:fld>
            <a:endParaRPr lang="pl-PL"/>
          </a:p>
        </p:txBody>
      </p:sp>
      <p:sp>
        <p:nvSpPr>
          <p:cNvPr id="5" name="Symbol zastępczy stopki 4"/>
          <p:cNvSpPr>
            <a:spLocks noGrp="1"/>
          </p:cNvSpPr>
          <p:nvPr>
            <p:ph type="ftr" sz="quarter" idx="11"/>
          </p:nvPr>
        </p:nvSpPr>
        <p:spPr>
          <a:xfrm>
            <a:off x="457200" y="6556248"/>
            <a:ext cx="3657600" cy="228600"/>
          </a:xfrm>
        </p:spPr>
        <p:txBody>
          <a:bodyPr/>
          <a:lstStyle>
            <a:extLst/>
          </a:lstStyle>
          <a:p>
            <a:endParaRPr lang="pl-PL"/>
          </a:p>
        </p:txBody>
      </p:sp>
      <p:sp>
        <p:nvSpPr>
          <p:cNvPr id="6" name="Symbol zastępczy numeru slajdu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1961523E-7E6C-4FBD-885F-36FD64B9FFF3}"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Prostokąt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Symbol zastępczy tytułu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pl-PL" smtClean="0"/>
              <a:t>Kliknij, aby edytować styl</a:t>
            </a:r>
            <a:endParaRPr kumimoji="0" lang="en-US"/>
          </a:p>
        </p:txBody>
      </p:sp>
      <p:sp>
        <p:nvSpPr>
          <p:cNvPr id="31" name="Symbol zastępczy tekstu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pl-PL" smtClean="0"/>
              <a:t>Kliknij, aby edytować style wzorca tekstu</a:t>
            </a:r>
          </a:p>
          <a:p>
            <a:pPr lvl="1" eaLnBrk="1" latinLnBrk="0" hangingPunct="1"/>
            <a:r>
              <a:rPr kumimoji="0" lang="pl-PL" smtClean="0"/>
              <a:t>Drugi poziom</a:t>
            </a:r>
          </a:p>
          <a:p>
            <a:pPr lvl="2" eaLnBrk="1" latinLnBrk="0" hangingPunct="1"/>
            <a:r>
              <a:rPr kumimoji="0" lang="pl-PL" smtClean="0"/>
              <a:t>Trzeci poziom</a:t>
            </a:r>
          </a:p>
          <a:p>
            <a:pPr lvl="3" eaLnBrk="1" latinLnBrk="0" hangingPunct="1"/>
            <a:r>
              <a:rPr kumimoji="0" lang="pl-PL" smtClean="0"/>
              <a:t>Czwarty poziom</a:t>
            </a:r>
          </a:p>
          <a:p>
            <a:pPr lvl="4" eaLnBrk="1" latinLnBrk="0" hangingPunct="1"/>
            <a:r>
              <a:rPr kumimoji="0" lang="pl-PL" smtClean="0"/>
              <a:t>Piąty poziom</a:t>
            </a:r>
            <a:endParaRPr kumimoji="0" lang="en-US"/>
          </a:p>
        </p:txBody>
      </p:sp>
      <p:sp>
        <p:nvSpPr>
          <p:cNvPr id="27" name="Symbol zastępczy daty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ACB10457-0F9B-4B69-ABBC-3AA8CCD1F4FC}" type="datetimeFigureOut">
              <a:rPr lang="pl-PL" smtClean="0"/>
              <a:pPr/>
              <a:t>2012-05-06</a:t>
            </a:fld>
            <a:endParaRPr lang="pl-PL"/>
          </a:p>
        </p:txBody>
      </p:sp>
      <p:sp>
        <p:nvSpPr>
          <p:cNvPr id="4" name="Symbol zastępczy stopki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pl-PL"/>
          </a:p>
        </p:txBody>
      </p:sp>
      <p:sp>
        <p:nvSpPr>
          <p:cNvPr id="16" name="Symbol zastępczy numeru slajdu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1961523E-7E6C-4FBD-885F-36FD64B9FFF3}"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p1samotnik.blogspot.com/" TargetMode="Externa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hyperlink" Target="http://www.zoopz.com/" TargetMode="External"/><Relationship Id="rId2" Type="http://schemas.openxmlformats.org/officeDocument/2006/relationships/hyperlink" Target="http://www.joanna.palinska.cal.p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0" y="533400"/>
            <a:ext cx="9144000" cy="2868168"/>
          </a:xfrm>
        </p:spPr>
        <p:txBody>
          <a:bodyPr/>
          <a:lstStyle/>
          <a:p>
            <a:pPr algn="ctr"/>
            <a:r>
              <a:rPr lang="pl-PL" sz="13000" dirty="0" smtClean="0"/>
              <a:t>samotnik</a:t>
            </a:r>
            <a:endParaRPr lang="pl-PL" sz="13000" dirty="0"/>
          </a:p>
        </p:txBody>
      </p:sp>
      <p:sp>
        <p:nvSpPr>
          <p:cNvPr id="3" name="Podtytuł 2"/>
          <p:cNvSpPr>
            <a:spLocks noGrp="1"/>
          </p:cNvSpPr>
          <p:nvPr>
            <p:ph type="subTitle" idx="1"/>
          </p:nvPr>
        </p:nvSpPr>
        <p:spPr>
          <a:xfrm>
            <a:off x="2483768" y="4077072"/>
            <a:ext cx="5114778" cy="1101248"/>
          </a:xfrm>
        </p:spPr>
        <p:txBody>
          <a:bodyPr/>
          <a:lstStyle/>
          <a:p>
            <a:r>
              <a:rPr lang="pl-PL" dirty="0" smtClean="0"/>
              <a:t>Weronika, Ewa i Agnieszka</a:t>
            </a:r>
            <a:endParaRPr lang="pl-PL" dirty="0"/>
          </a:p>
        </p:txBody>
      </p:sp>
    </p:spTree>
    <p:extLst>
      <p:ext uri="{BB962C8B-B14F-4D97-AF65-F5344CB8AC3E}">
        <p14:creationId xmlns:p14="http://schemas.microsoft.com/office/powerpoint/2010/main" xmlns="" val="513723192"/>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normAutofit/>
          </a:bodyPr>
          <a:lstStyle/>
          <a:p>
            <a:r>
              <a:rPr lang="pl-PL" sz="6600" dirty="0" err="1" smtClean="0"/>
              <a:t>Ewcia</a:t>
            </a:r>
            <a:r>
              <a:rPr lang="pl-PL" sz="6600" dirty="0" smtClean="0"/>
              <a:t> </a:t>
            </a:r>
            <a:endParaRPr lang="pl-PL" sz="6600" dirty="0"/>
          </a:p>
        </p:txBody>
      </p:sp>
      <p:sp>
        <p:nvSpPr>
          <p:cNvPr id="6" name="Symbol zastępczy tekstu 5"/>
          <p:cNvSpPr>
            <a:spLocks noGrp="1"/>
          </p:cNvSpPr>
          <p:nvPr>
            <p:ph type="body" sz="half" idx="2"/>
          </p:nvPr>
        </p:nvSpPr>
        <p:spPr/>
        <p:txBody>
          <a:bodyPr/>
          <a:lstStyle/>
          <a:p>
            <a:endParaRPr lang="pl-PL"/>
          </a:p>
        </p:txBody>
      </p:sp>
      <p:pic>
        <p:nvPicPr>
          <p:cNvPr id="2050" name="Picture 2"/>
          <p:cNvPicPr>
            <a:picLocks noGrp="1" noChangeAspect="1" noChangeArrowheads="1"/>
          </p:cNvPicPr>
          <p:nvPr>
            <p:ph type="pic" idx="1"/>
          </p:nvPr>
        </p:nvPicPr>
        <p:blipFill>
          <a:blip r:embed="rId2" cstate="print">
            <a:extLst>
              <a:ext uri="{28A0092B-C50C-407E-A947-70E740481C1C}">
                <a14:useLocalDpi xmlns:a14="http://schemas.microsoft.com/office/drawing/2010/main" xmlns="" val="0"/>
              </a:ext>
            </a:extLst>
          </a:blip>
          <a:srcRect t="19" b="19"/>
          <a:stretch>
            <a:fillRect/>
          </a:stretch>
        </p:blipFill>
        <p:spPr bwMode="auto">
          <a:xfrm>
            <a:off x="595444" y="808990"/>
            <a:ext cx="4206240" cy="42062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3527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6600" dirty="0" smtClean="0"/>
              <a:t>Aga </a:t>
            </a:r>
            <a:endParaRPr lang="pl-PL" sz="6600" dirty="0"/>
          </a:p>
        </p:txBody>
      </p:sp>
      <p:sp>
        <p:nvSpPr>
          <p:cNvPr id="3" name="Symbol zastępczy tekstu 2"/>
          <p:cNvSpPr>
            <a:spLocks noGrp="1"/>
          </p:cNvSpPr>
          <p:nvPr>
            <p:ph type="body" sz="half" idx="2"/>
          </p:nvPr>
        </p:nvSpPr>
        <p:spPr/>
        <p:txBody>
          <a:bodyPr/>
          <a:lstStyle/>
          <a:p>
            <a:endParaRPr lang="pl-PL" dirty="0"/>
          </a:p>
        </p:txBody>
      </p:sp>
      <p:pic>
        <p:nvPicPr>
          <p:cNvPr id="1026" name="Picture 2"/>
          <p:cNvPicPr>
            <a:picLocks noGrp="1" noChangeAspect="1" noChangeArrowheads="1"/>
          </p:cNvPicPr>
          <p:nvPr>
            <p:ph type="pic" idx="1"/>
          </p:nvPr>
        </p:nvPicPr>
        <p:blipFill>
          <a:blip r:embed="rId2" cstate="print">
            <a:extLst>
              <a:ext uri="{28A0092B-C50C-407E-A947-70E740481C1C}">
                <a14:useLocalDpi xmlns:a14="http://schemas.microsoft.com/office/drawing/2010/main" xmlns="" val="0"/>
              </a:ext>
            </a:extLst>
          </a:blip>
          <a:srcRect t="84" b="84"/>
          <a:stretch>
            <a:fillRect/>
          </a:stretch>
        </p:blipFill>
        <p:spPr bwMode="auto">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xmlns="" val="334284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nodePh="1">
                                  <p:stCondLst>
                                    <p:cond delay="0"/>
                                  </p:stCondLst>
                                  <p:endCondLst>
                                    <p:cond evt="begin" delay="0">
                                      <p:tn val="12"/>
                                    </p:cond>
                                  </p:end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sz="8000" dirty="0" err="1" smtClean="0"/>
              <a:t>wercia</a:t>
            </a:r>
            <a:r>
              <a:rPr lang="pl-PL" sz="8000" dirty="0" smtClean="0"/>
              <a:t> </a:t>
            </a:r>
            <a:r>
              <a:rPr lang="pl-PL" dirty="0" smtClean="0"/>
              <a:t> </a:t>
            </a:r>
            <a:endParaRPr lang="pl-PL" dirty="0"/>
          </a:p>
        </p:txBody>
      </p:sp>
      <p:pic>
        <p:nvPicPr>
          <p:cNvPr id="3074" name="Picture 2"/>
          <p:cNvPicPr>
            <a:picLocks noGrp="1" noChangeAspect="1" noChangeArrowheads="1"/>
          </p:cNvPicPr>
          <p:nvPr>
            <p:ph type="pic" idx="1"/>
          </p:nvPr>
        </p:nvPicPr>
        <p:blipFill>
          <a:blip r:embed="rId2" cstate="print">
            <a:extLst>
              <a:ext uri="{28A0092B-C50C-407E-A947-70E740481C1C}">
                <a14:useLocalDpi xmlns:a14="http://schemas.microsoft.com/office/drawing/2010/main" xmlns="" val="0"/>
              </a:ext>
            </a:extLst>
          </a:blip>
          <a:srcRect t="10334" b="10334"/>
          <a:stretch>
            <a:fillRect/>
          </a:stretch>
        </p:blipFill>
        <p:spPr bwMode="auto">
          <a:xfrm>
            <a:off x="1043608" y="1052736"/>
            <a:ext cx="3600400" cy="442226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isometricOffAxis1Right"/>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chemeClr val="accent1"/>
                </a:solidFill>
              </a14:hiddenFill>
            </a:ext>
          </a:extLst>
        </p:spPr>
      </p:pic>
      <p:sp>
        <p:nvSpPr>
          <p:cNvPr id="3" name="Symbol zastępczy tekstu 2"/>
          <p:cNvSpPr>
            <a:spLocks noGrp="1"/>
          </p:cNvSpPr>
          <p:nvPr>
            <p:ph type="body" sz="half" idx="2"/>
          </p:nvPr>
        </p:nvSpPr>
        <p:spPr/>
        <p:txBody>
          <a:bodyPr/>
          <a:lstStyle/>
          <a:p>
            <a:endParaRPr lang="pl-PL"/>
          </a:p>
        </p:txBody>
      </p:sp>
    </p:spTree>
    <p:extLst>
      <p:ext uri="{BB962C8B-B14F-4D97-AF65-F5344CB8AC3E}">
        <p14:creationId xmlns:p14="http://schemas.microsoft.com/office/powerpoint/2010/main" xmlns="" val="279419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t> Gdzie i kto wymyślił „Samotnika”</a:t>
            </a:r>
            <a:endParaRPr lang="pl-PL" dirty="0"/>
          </a:p>
        </p:txBody>
      </p:sp>
      <p:sp>
        <p:nvSpPr>
          <p:cNvPr id="3" name="Symbol zastępczy zawartości 2"/>
          <p:cNvSpPr>
            <a:spLocks noGrp="1"/>
          </p:cNvSpPr>
          <p:nvPr>
            <p:ph idx="1"/>
          </p:nvPr>
        </p:nvSpPr>
        <p:spPr/>
        <p:txBody>
          <a:bodyPr/>
          <a:lstStyle/>
          <a:p>
            <a:r>
              <a:rPr lang="pl-PL" dirty="0" smtClean="0"/>
              <a:t>Samotnik- Gra wymyślona przez więźnia Bastylii.</a:t>
            </a:r>
            <a:endParaRPr lang="pl-PL" dirty="0"/>
          </a:p>
        </p:txBody>
      </p:sp>
      <p:sp>
        <p:nvSpPr>
          <p:cNvPr id="5" name="Uśmiechnięta buźka 4"/>
          <p:cNvSpPr/>
          <p:nvPr/>
        </p:nvSpPr>
        <p:spPr>
          <a:xfrm>
            <a:off x="3203848" y="3068960"/>
            <a:ext cx="4010744" cy="309634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xmlns="" val="1678767107"/>
      </p:ext>
    </p:extLst>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a:t>
            </a:r>
            <a:endParaRPr lang="pl-PL" dirty="0"/>
          </a:p>
        </p:txBody>
      </p:sp>
      <p:sp>
        <p:nvSpPr>
          <p:cNvPr id="3" name="Symbol zastępczy zawartości 2"/>
          <p:cNvSpPr>
            <a:spLocks noGrp="1"/>
          </p:cNvSpPr>
          <p:nvPr>
            <p:ph idx="1"/>
          </p:nvPr>
        </p:nvSpPr>
        <p:spPr/>
        <p:txBody>
          <a:bodyPr>
            <a:normAutofit/>
          </a:bodyPr>
          <a:lstStyle/>
          <a:p>
            <a:pPr>
              <a:lnSpc>
                <a:spcPct val="150000"/>
              </a:lnSpc>
            </a:pPr>
            <a:r>
              <a:rPr lang="pl-PL" sz="2800" dirty="0" smtClean="0"/>
              <a:t>Ta gra w pewnym stopniu przypomina warcaby, różnicę stanowi to, że jest jednoosobowa. Polega na takim poruszaniu się po planszy, aby na końcu rozgrywki pozostał tylko jeden pionek znajdujący się na środkowym polu.</a:t>
            </a:r>
            <a:endParaRPr lang="pl-PL" sz="2800" dirty="0"/>
          </a:p>
        </p:txBody>
      </p:sp>
      <p:sp>
        <p:nvSpPr>
          <p:cNvPr id="4" name="Prostokąt 3"/>
          <p:cNvSpPr/>
          <p:nvPr/>
        </p:nvSpPr>
        <p:spPr>
          <a:xfrm>
            <a:off x="107504" y="548680"/>
            <a:ext cx="8518359"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pl-PL"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Samotnik czy warcaby</a:t>
            </a:r>
            <a:endParaRPr lang="pl-PL" sz="54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xmlns="" val="1490478858"/>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endParaRPr lang="pl-PL"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Symbol zastępczy zawartości 2"/>
          <p:cNvSpPr>
            <a:spLocks noGrp="1"/>
          </p:cNvSpPr>
          <p:nvPr>
            <p:ph idx="1"/>
          </p:nvPr>
        </p:nvSpPr>
        <p:spPr/>
        <p:txBody>
          <a:bodyPr>
            <a:normAutofit/>
          </a:bodyPr>
          <a:lstStyle/>
          <a:p>
            <a:r>
              <a:rPr lang="pl-PL" dirty="0" smtClean="0"/>
              <a:t>Grę rozpoczynamy na pozycji, w  której na każdym polu do tego przeznaczonym z wyjątkiem środkowego, ustawione są pionki. Następnie, przeskakując kolejne pionki, zbijamy je tak długo, aż na planszy pozostanie jeden, który już nie będzie mógł wykonać żadnego ruchu zbijającego. Idealnym rozwiązaniem jest takie, w którym ostatni pionek znajduje się na środkowym polu.      </a:t>
            </a:r>
          </a:p>
          <a:p>
            <a:endParaRPr lang="pl-PL" dirty="0"/>
          </a:p>
          <a:p>
            <a:endParaRPr lang="pl-PL" dirty="0"/>
          </a:p>
        </p:txBody>
      </p:sp>
      <p:sp>
        <p:nvSpPr>
          <p:cNvPr id="4" name="Prostokąt 3"/>
          <p:cNvSpPr/>
          <p:nvPr/>
        </p:nvSpPr>
        <p:spPr>
          <a:xfrm>
            <a:off x="395536" y="404664"/>
            <a:ext cx="7388497" cy="923330"/>
          </a:xfrm>
          <a:prstGeom prst="rect">
            <a:avLst/>
          </a:prstGeom>
          <a:noFill/>
        </p:spPr>
        <p:txBody>
          <a:bodyPr wrap="none" lIns="91440" tIns="45720" rIns="91440" bIns="45720">
            <a:spAutoFit/>
          </a:bodyPr>
          <a:lstStyle/>
          <a:p>
            <a:pPr algn="ctr"/>
            <a:r>
              <a:rPr lang="pl-PL" sz="5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Jak grać w samotnika?</a:t>
            </a:r>
            <a:endParaRPr lang="pl-PL" sz="54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Tree>
    <p:extLst>
      <p:ext uri="{BB962C8B-B14F-4D97-AF65-F5344CB8AC3E}">
        <p14:creationId xmlns:p14="http://schemas.microsoft.com/office/powerpoint/2010/main" xmlns="" val="19062014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dirty="0" smtClean="0"/>
              <a:t>My podczas grania</a:t>
            </a:r>
            <a:endParaRPr lang="pl-PL" dirty="0"/>
          </a:p>
        </p:txBody>
      </p:sp>
      <p:sp>
        <p:nvSpPr>
          <p:cNvPr id="3" name="Symbol zastępczy zawartości 2"/>
          <p:cNvSpPr>
            <a:spLocks noGrp="1"/>
          </p:cNvSpPr>
          <p:nvPr>
            <p:ph idx="1"/>
          </p:nvPr>
        </p:nvSpPr>
        <p:spPr/>
        <p:txBody>
          <a:bodyPr/>
          <a:lstStyle/>
          <a:p>
            <a:endParaRPr lang="pl-PL" dirty="0"/>
          </a:p>
        </p:txBody>
      </p:sp>
      <p:pic>
        <p:nvPicPr>
          <p:cNvPr id="1028"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60554" y="1844824"/>
            <a:ext cx="6096000" cy="457200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50561784"/>
      </p:ext>
    </p:extLst>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barn(inVertical)">
                                      <p:cBhvr>
                                        <p:cTn id="13"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idx="1"/>
          </p:nvPr>
        </p:nvSpPr>
        <p:spPr/>
        <p:txBody>
          <a:bodyPr/>
          <a:lstStyle/>
          <a:p>
            <a:endParaRPr lang="pl-PL"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1844824"/>
            <a:ext cx="6096000" cy="457200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330951907"/>
      </p:ext>
    </p:extLst>
  </p:cSld>
  <p:clrMapOvr>
    <a:masterClrMapping/>
  </p:clrMapOvr>
  <mc:AlternateContent xmlns:mc="http://schemas.openxmlformats.org/markup-compatibility/2006">
    <mc:Choice xmlns:p14="http://schemas.microsoft.com/office/powerpoint/2010/main" xmlns=""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idx="1"/>
          </p:nvPr>
        </p:nvSpPr>
        <p:spPr/>
        <p:txBody>
          <a:bodyPr/>
          <a:lstStyle/>
          <a:p>
            <a:endParaRPr lang="pl-PL"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1916832"/>
            <a:ext cx="6096000" cy="457200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25539223"/>
      </p:ext>
    </p:extLst>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sp>
        <p:nvSpPr>
          <p:cNvPr id="3" name="Symbol zastępczy zawartości 2"/>
          <p:cNvSpPr>
            <a:spLocks noGrp="1"/>
          </p:cNvSpPr>
          <p:nvPr>
            <p:ph idx="1"/>
          </p:nvPr>
        </p:nvSpPr>
        <p:spPr/>
        <p:txBody>
          <a:bodyPr/>
          <a:lstStyle/>
          <a:p>
            <a:endParaRPr lang="pl-PL"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1844824"/>
            <a:ext cx="6096000" cy="457200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540249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4098"/>
                                        </p:tgtEl>
                                        <p:attrNameLst>
                                          <p:attrName>r</p:attrName>
                                        </p:attrNameLst>
                                      </p:cBhvr>
                                    </p:animRot>
                                    <p:animRot by="-240000">
                                      <p:cBhvr>
                                        <p:cTn id="7" dur="200" fill="hold">
                                          <p:stCondLst>
                                            <p:cond delay="200"/>
                                          </p:stCondLst>
                                        </p:cTn>
                                        <p:tgtEl>
                                          <p:spTgt spid="4098"/>
                                        </p:tgtEl>
                                        <p:attrNameLst>
                                          <p:attrName>r</p:attrName>
                                        </p:attrNameLst>
                                      </p:cBhvr>
                                    </p:animRot>
                                    <p:animRot by="240000">
                                      <p:cBhvr>
                                        <p:cTn id="8" dur="200" fill="hold">
                                          <p:stCondLst>
                                            <p:cond delay="400"/>
                                          </p:stCondLst>
                                        </p:cTn>
                                        <p:tgtEl>
                                          <p:spTgt spid="4098"/>
                                        </p:tgtEl>
                                        <p:attrNameLst>
                                          <p:attrName>r</p:attrName>
                                        </p:attrNameLst>
                                      </p:cBhvr>
                                    </p:animRot>
                                    <p:animRot by="-240000">
                                      <p:cBhvr>
                                        <p:cTn id="9" dur="200" fill="hold">
                                          <p:stCondLst>
                                            <p:cond delay="600"/>
                                          </p:stCondLst>
                                        </p:cTn>
                                        <p:tgtEl>
                                          <p:spTgt spid="4098"/>
                                        </p:tgtEl>
                                        <p:attrNameLst>
                                          <p:attrName>r</p:attrName>
                                        </p:attrNameLst>
                                      </p:cBhvr>
                                    </p:animRot>
                                    <p:animRot by="120000">
                                      <p:cBhvr>
                                        <p:cTn id="10" dur="200" fill="hold">
                                          <p:stCondLst>
                                            <p:cond delay="800"/>
                                          </p:stCondLst>
                                        </p:cTn>
                                        <p:tgtEl>
                                          <p:spTgt spid="409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dirty="0"/>
          </a:p>
        </p:txBody>
      </p:sp>
      <p:sp>
        <p:nvSpPr>
          <p:cNvPr id="3" name="Symbol zastępczy zawartości 2"/>
          <p:cNvSpPr>
            <a:spLocks noGrp="1"/>
          </p:cNvSpPr>
          <p:nvPr>
            <p:ph idx="1"/>
          </p:nvPr>
        </p:nvSpPr>
        <p:spPr/>
        <p:txBody>
          <a:bodyPr/>
          <a:lstStyle/>
          <a:p>
            <a:endParaRPr lang="pl-PL"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55576" y="1794489"/>
            <a:ext cx="6096000" cy="457200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22513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6" presetClass="path" presetSubtype="0" accel="50000" decel="50000" fill="hold" nodeType="clickEffect">
                                  <p:stCondLst>
                                    <p:cond delay="0"/>
                                  </p:stCondLst>
                                  <p:childTnLst>
                                    <p:animMotion origin="layout" path="M 0 0 C -0.004 -0.067 0.046 -0.125 0.113 -0.129 C 0.177 -0.134 0.237 -0.089 0.241 -0.024 C 0.246 0.036 0.204 0.092 0.144 0.096 C 0.089 0.099 0.037 0.062 0.033 0.006 C 0.029 -0.045 0.064 -0.093 0.115 -0.097 C 0.162 -0.1 0.206 -0.069 0.209 -0.022 C 0.212 0.02 0.184 0.061 0.142 0.063 C 0.104 0.066 0.068 0.042 0.065 0.004 C 0.063 -0.03 0.084 -0.063 0.117 -0.065 C 0.146 -0.067 0.175 -0.049 0.177 -0.02 C 0.179 0.005 0.164 0.029 0.14 0.031 C 0.12 0.033 0.099 0.022 0.098 0.002 C 0.096 -0.014 0.104 -0.031 0.119 -0.033 C 0.131 -0.033 0.143 -0.029 0.145 -0.018 C 0.146 -0.011 0.144 -0.004 0.138 -0.001 C 0.135 0 0.133 0 0.13 -0.001 E" pathEditMode="relative" ptsTypes="">
                                      <p:cBhvr>
                                        <p:cTn id="6" dur="2000" fill="hold"/>
                                        <p:tgtEl>
                                          <p:spTgt spid="512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5400" dirty="0" smtClean="0"/>
              <a:t>Nasz blog</a:t>
            </a:r>
            <a:endParaRPr lang="pl-PL" sz="5400" dirty="0"/>
          </a:p>
        </p:txBody>
      </p:sp>
      <p:sp>
        <p:nvSpPr>
          <p:cNvPr id="5" name="Symbol zastępczy tekstu 4"/>
          <p:cNvSpPr>
            <a:spLocks noGrp="1"/>
          </p:cNvSpPr>
          <p:nvPr>
            <p:ph type="body" idx="2"/>
          </p:nvPr>
        </p:nvSpPr>
        <p:spPr/>
        <p:txBody>
          <a:bodyPr/>
          <a:lstStyle/>
          <a:p>
            <a:endParaRPr lang="pl-PL"/>
          </a:p>
        </p:txBody>
      </p:sp>
      <p:sp>
        <p:nvSpPr>
          <p:cNvPr id="3" name="Symbol zastępczy zawartości 2"/>
          <p:cNvSpPr>
            <a:spLocks noGrp="1"/>
          </p:cNvSpPr>
          <p:nvPr>
            <p:ph sz="half" idx="1"/>
          </p:nvPr>
        </p:nvSpPr>
        <p:spPr/>
        <p:txBody>
          <a:bodyPr/>
          <a:lstStyle/>
          <a:p>
            <a:pPr marL="0" indent="0" algn="ctr">
              <a:buNone/>
            </a:pPr>
            <a:r>
              <a:rPr lang="pl-PL" dirty="0" smtClean="0"/>
              <a:t>Zapraszamy do odwiedzenia naszego bloga o samotniku.</a:t>
            </a:r>
          </a:p>
          <a:p>
            <a:pPr marL="0" indent="0">
              <a:buNone/>
            </a:pPr>
            <a:r>
              <a:rPr lang="pl-PL" dirty="0"/>
              <a:t>Adres</a:t>
            </a:r>
            <a:r>
              <a:rPr lang="pl-PL" dirty="0" smtClean="0"/>
              <a:t>: </a:t>
            </a:r>
            <a:r>
              <a:rPr lang="pl-PL" dirty="0" smtClean="0">
                <a:hlinkClick r:id="rId2"/>
              </a:rPr>
              <a:t>http</a:t>
            </a:r>
            <a:r>
              <a:rPr lang="pl-PL" dirty="0">
                <a:hlinkClick r:id="rId2"/>
              </a:rPr>
              <a:t>://sp1samotnik.blogspot.com/</a:t>
            </a:r>
            <a:endParaRPr lang="pl-PL" dirty="0"/>
          </a:p>
        </p:txBody>
      </p:sp>
    </p:spTree>
    <p:extLst>
      <p:ext uri="{BB962C8B-B14F-4D97-AF65-F5344CB8AC3E}">
        <p14:creationId xmlns:p14="http://schemas.microsoft.com/office/powerpoint/2010/main" xmlns="" val="427225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pl-PL" sz="48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Podsumowanie…</a:t>
            </a:r>
            <a:endParaRPr lang="pl-PL" sz="4800"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Symbol zastępczy zawartości 2"/>
          <p:cNvSpPr>
            <a:spLocks noGrp="1"/>
          </p:cNvSpPr>
          <p:nvPr>
            <p:ph idx="1"/>
          </p:nvPr>
        </p:nvSpPr>
        <p:spPr/>
        <p:style>
          <a:lnRef idx="2">
            <a:schemeClr val="accent2"/>
          </a:lnRef>
          <a:fillRef idx="1">
            <a:schemeClr val="lt1"/>
          </a:fillRef>
          <a:effectRef idx="0">
            <a:schemeClr val="accent2"/>
          </a:effectRef>
          <a:fontRef idx="minor">
            <a:schemeClr val="dk1"/>
          </a:fontRef>
        </p:style>
        <p:txBody>
          <a:bodyPr/>
          <a:lstStyle/>
          <a:p>
            <a:r>
              <a:rPr lang="pl-PL" dirty="0" smtClean="0"/>
              <a:t>Jesteśmy ostatnią grupą realizującą projekt  „</a:t>
            </a:r>
            <a:r>
              <a:rPr lang="pl-PL" dirty="0" err="1" smtClean="0"/>
              <a:t>WebQuest</a:t>
            </a:r>
            <a:r>
              <a:rPr lang="pl-PL" dirty="0" smtClean="0"/>
              <a:t>-Rusz głową”. Korzystaliśmy ze strony </a:t>
            </a:r>
            <a:r>
              <a:rPr lang="pl-PL" dirty="0" smtClean="0">
                <a:hlinkClick r:id="rId2"/>
              </a:rPr>
              <a:t>www.joanna.palinska.cal.pl</a:t>
            </a:r>
            <a:r>
              <a:rPr lang="pl-PL" dirty="0" smtClean="0"/>
              <a:t> i linków wskazanych przez panią Asię. Do projektu przygotowywaliśmy się  na kółku matematycznym które prowadzi mgr Joanna Palińska. W tą grę można zagrać na stronie </a:t>
            </a:r>
            <a:r>
              <a:rPr lang="pl-PL" dirty="0" smtClean="0">
                <a:hlinkClick r:id="rId3"/>
              </a:rPr>
              <a:t>www.zoopz.com</a:t>
            </a:r>
            <a:r>
              <a:rPr lang="pl-PL" dirty="0" smtClean="0"/>
              <a:t> . Jest to ułatwiona wersja „Samotnika”.</a:t>
            </a:r>
            <a:endParaRPr lang="pl-PL" dirty="0"/>
          </a:p>
        </p:txBody>
      </p:sp>
    </p:spTree>
    <p:extLst>
      <p:ext uri="{BB962C8B-B14F-4D97-AF65-F5344CB8AC3E}">
        <p14:creationId xmlns:p14="http://schemas.microsoft.com/office/powerpoint/2010/main" xmlns="" val="79387282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2"/>
                                        </p:tgtEl>
                                        <p:attrNameLst>
                                          <p:attrName>style.textDecorationUnderline</p:attrName>
                                        </p:attrNameLst>
                                      </p:cBhvr>
                                      <p:to>
                                        <p:strVal val="tru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sz="10700" dirty="0" smtClean="0"/>
              <a:t>Koniec</a:t>
            </a:r>
            <a:r>
              <a:rPr lang="pl-PL" dirty="0" smtClean="0"/>
              <a:t> </a:t>
            </a:r>
            <a:endParaRPr lang="pl-PL" dirty="0"/>
          </a:p>
        </p:txBody>
      </p:sp>
      <p:sp>
        <p:nvSpPr>
          <p:cNvPr id="3" name="Symbol zastępczy tekstu 2"/>
          <p:cNvSpPr>
            <a:spLocks noGrp="1"/>
          </p:cNvSpPr>
          <p:nvPr>
            <p:ph type="body" idx="1"/>
          </p:nvPr>
        </p:nvSpPr>
        <p:spPr/>
        <p:txBody>
          <a:bodyPr/>
          <a:lstStyle/>
          <a:p>
            <a:r>
              <a:rPr lang="pl-PL" dirty="0" smtClean="0"/>
              <a:t>Dziękujemy za uwagę </a:t>
            </a:r>
            <a:endParaRPr lang="pl-PL" dirty="0"/>
          </a:p>
        </p:txBody>
      </p:sp>
    </p:spTree>
    <p:extLst>
      <p:ext uri="{BB962C8B-B14F-4D97-AF65-F5344CB8AC3E}">
        <p14:creationId xmlns:p14="http://schemas.microsoft.com/office/powerpoint/2010/main" xmlns="" val="539187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0" presetClass="path" presetSubtype="0" accel="50000" decel="50000" fill="hold" grpId="0" nodeType="clickEffect">
                                  <p:stCondLst>
                                    <p:cond delay="0"/>
                                  </p:stCondLst>
                                  <p:childTnLst>
                                    <p:animMotion origin="layout" path="M 0 0 C 0.002 0.053 0.007 0.127 0.025 0.126 C 0.051 0.126 0.053 -0.122 0.084 -0.123 C 0.112 -0.123 0.097 0.094 0.124 0.093 C 0.152 0.093 0.137 -0.064 0.167 -0.064 C 0.194 -0.064 0.179 0.042 0.203 0.042 C 0.226 0.042 0.214 -0.039 0.235 -0.039 C 0.247 -0.039 0.248 -0.017 0.249 0 E" pathEditMode="relative" ptsTypes="">
                                      <p:cBhvr>
                                        <p:cTn id="6" dur="2000" fill="hold"/>
                                        <p:tgtEl>
                                          <p:spTgt spid="3">
                                            <p:txEl>
                                              <p:pRg st="0" end="0"/>
                                            </p:txEl>
                                          </p:spTgt>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gaty">
  <a:themeElements>
    <a:clrScheme name="Bogaty">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Bogaty">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ogaty">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269</TotalTime>
  <Words>208</Words>
  <Application>Microsoft Office PowerPoint</Application>
  <PresentationFormat>Pokaz na ekranie (4:3)</PresentationFormat>
  <Paragraphs>20</Paragraphs>
  <Slides>15</Slides>
  <Notes>0</Notes>
  <HiddenSlides>0</HiddenSlides>
  <MMClips>0</MMClips>
  <ScaleCrop>false</ScaleCrop>
  <HeadingPairs>
    <vt:vector size="4" baseType="variant">
      <vt:variant>
        <vt:lpstr>Motyw</vt:lpstr>
      </vt:variant>
      <vt:variant>
        <vt:i4>1</vt:i4>
      </vt:variant>
      <vt:variant>
        <vt:lpstr>Tytuły slajdów</vt:lpstr>
      </vt:variant>
      <vt:variant>
        <vt:i4>15</vt:i4>
      </vt:variant>
    </vt:vector>
  </HeadingPairs>
  <TitlesOfParts>
    <vt:vector size="16" baseType="lpstr">
      <vt:lpstr>Bogaty</vt:lpstr>
      <vt:lpstr>samotnik</vt:lpstr>
      <vt:lpstr>Ewcia </vt:lpstr>
      <vt:lpstr>Aga </vt:lpstr>
      <vt:lpstr>wercia  </vt:lpstr>
      <vt:lpstr> Gdzie i kto wymyślił „Samotnika”</vt:lpstr>
      <vt:lpstr>`</vt:lpstr>
      <vt:lpstr>Slajd 7</vt:lpstr>
      <vt:lpstr>My podczas grania</vt:lpstr>
      <vt:lpstr>Slajd 9</vt:lpstr>
      <vt:lpstr>Slajd 10</vt:lpstr>
      <vt:lpstr>Slajd 11</vt:lpstr>
      <vt:lpstr>Slajd 12</vt:lpstr>
      <vt:lpstr>Nasz blog</vt:lpstr>
      <vt:lpstr>Podsumowanie…</vt:lpstr>
      <vt:lpstr>Koniec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Będziemy przedstawiać grę pt. „samotnik”</dc:title>
  <dc:creator>Maciek</dc:creator>
  <cp:lastModifiedBy>Joanna</cp:lastModifiedBy>
  <cp:revision>32</cp:revision>
  <dcterms:created xsi:type="dcterms:W3CDTF">2011-09-23T15:49:43Z</dcterms:created>
  <dcterms:modified xsi:type="dcterms:W3CDTF">2012-05-06T11:46:55Z</dcterms:modified>
</cp:coreProperties>
</file>