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l-P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Kliknij ikonę, aby dodać obraz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8A14AC1-0F41-4F05-81BE-56FC864ABF03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85D5E59-D1E8-4959-B1E3-F4DFCD7F3E7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l-PL" sz="13000" dirty="0" smtClean="0">
                <a:latin typeface="Berlin Sans FB Demi" pitchFamily="34" charset="0"/>
              </a:rPr>
              <a:t>tangram</a:t>
            </a:r>
            <a:endParaRPr lang="pl-PL" sz="13000" dirty="0">
              <a:latin typeface="Berlin Sans FB Demi" pitchFamily="34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z="4800" dirty="0" smtClean="0">
                <a:latin typeface="Blackadder ITC" pitchFamily="82" charset="0"/>
              </a:rPr>
              <a:t>Zuzia i Zuzia</a:t>
            </a:r>
            <a:endParaRPr lang="pl-PL" sz="4800" dirty="0"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861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000" dirty="0" smtClean="0"/>
              <a:t>Co to jest Tangram?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37160" indent="0">
              <a:buNone/>
            </a:pPr>
            <a:r>
              <a:rPr lang="pl-PL" dirty="0"/>
              <a:t> Tangram to starożytna chińska układanka znana pod nazwą "</a:t>
            </a:r>
            <a:r>
              <a:rPr lang="pl-PL" dirty="0" err="1"/>
              <a:t>chichiao</a:t>
            </a:r>
            <a:r>
              <a:rPr lang="pl-PL" dirty="0"/>
              <a:t>-tu". Tangram tworzy kwadrat składający się z siedmiu części (wielokątów</a:t>
            </a:r>
            <a:r>
              <a:rPr lang="pl-PL" dirty="0" smtClean="0"/>
              <a:t>),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z których każda część nazywana jest </a:t>
            </a:r>
            <a:r>
              <a:rPr lang="pl-PL" dirty="0" smtClean="0"/>
              <a:t>kamykiem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lub tanem. Początkowo był on używany </a:t>
            </a:r>
            <a:r>
              <a:rPr lang="pl-PL" dirty="0" smtClean="0"/>
              <a:t>do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nauki geometrii, jednak z </a:t>
            </a:r>
            <a:r>
              <a:rPr lang="pl-PL" dirty="0" smtClean="0"/>
              <a:t>czasem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przekształcił się w grę towarzyską</a:t>
            </a:r>
            <a:r>
              <a:rPr lang="pl-PL" dirty="0" smtClean="0"/>
              <a:t>.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Z tych prostych tanów można </a:t>
            </a:r>
            <a:r>
              <a:rPr lang="pl-PL" dirty="0" smtClean="0"/>
              <a:t>zbudować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wiele tysięcy różnych wzorów. Tangram można wykorzystywać na wiele sposobów. Jest to dobra pomoc dydaktyczna, która </a:t>
            </a:r>
            <a:r>
              <a:rPr lang="pl-PL" dirty="0" err="1" smtClean="0"/>
              <a:t>kszałtuje</a:t>
            </a:r>
            <a:r>
              <a:rPr lang="pl-PL" dirty="0" smtClean="0"/>
              <a:t> </a:t>
            </a:r>
            <a:r>
              <a:rPr lang="pl-PL" dirty="0"/>
              <a:t>logiczne myślenie u dzieci, zmusza do poszukiwania nietypowych rozwiązań, wpływa bardzo pozytywnie na rozwój </a:t>
            </a:r>
            <a:r>
              <a:rPr lang="pl-PL" dirty="0" smtClean="0"/>
              <a:t>wyobraźni</a:t>
            </a:r>
            <a:r>
              <a:rPr lang="pl-PL" dirty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852936"/>
            <a:ext cx="1371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316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7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000" dirty="0" smtClean="0"/>
              <a:t>Kto wymyślił tangram?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pl-PL" dirty="0" smtClean="0"/>
              <a:t>Są dwie historie na temat pochodzenia tangramów: </a:t>
            </a:r>
          </a:p>
          <a:p>
            <a:pPr marL="137160" indent="0" algn="just">
              <a:buNone/>
            </a:pPr>
            <a:r>
              <a:rPr lang="pl-PL" dirty="0" smtClean="0"/>
              <a:t>Według </a:t>
            </a:r>
            <a:r>
              <a:rPr lang="pl-PL" dirty="0"/>
              <a:t>jednej z </a:t>
            </a:r>
            <a:r>
              <a:rPr lang="pl-PL" dirty="0" smtClean="0"/>
              <a:t>legend</a:t>
            </a:r>
          </a:p>
          <a:p>
            <a:pPr marL="137160" indent="0" algn="just">
              <a:buNone/>
            </a:pPr>
            <a:r>
              <a:rPr lang="pl-PL" dirty="0" smtClean="0"/>
              <a:t> </a:t>
            </a:r>
            <a:r>
              <a:rPr lang="pl-PL" dirty="0"/>
              <a:t>Tangram wymyślił chiński </a:t>
            </a:r>
            <a:endParaRPr lang="pl-PL" dirty="0" smtClean="0"/>
          </a:p>
          <a:p>
            <a:pPr marL="137160" indent="0" algn="just">
              <a:buNone/>
            </a:pPr>
            <a:r>
              <a:rPr lang="pl-PL" dirty="0" smtClean="0"/>
              <a:t>uczony </a:t>
            </a:r>
            <a:r>
              <a:rPr lang="pl-PL" dirty="0"/>
              <a:t>imieniem Tan, </a:t>
            </a:r>
            <a:endParaRPr lang="pl-PL" dirty="0" smtClean="0"/>
          </a:p>
          <a:p>
            <a:pPr marL="137160" indent="0" algn="just">
              <a:buNone/>
            </a:pPr>
            <a:r>
              <a:rPr lang="pl-PL" dirty="0" smtClean="0"/>
              <a:t>aby </a:t>
            </a:r>
            <a:r>
              <a:rPr lang="pl-PL" dirty="0"/>
              <a:t>zaciekawić geometrią swoich </a:t>
            </a:r>
            <a:endParaRPr lang="pl-PL" dirty="0" smtClean="0"/>
          </a:p>
          <a:p>
            <a:pPr marL="137160" indent="0" algn="just">
              <a:buNone/>
            </a:pPr>
            <a:r>
              <a:rPr lang="pl-PL" dirty="0" smtClean="0"/>
              <a:t>uczniów</a:t>
            </a:r>
            <a:r>
              <a:rPr lang="pl-PL" dirty="0"/>
              <a:t>. Do dziś każda z </a:t>
            </a:r>
            <a:r>
              <a:rPr lang="pl-PL" dirty="0" smtClean="0"/>
              <a:t>części</a:t>
            </a:r>
          </a:p>
          <a:p>
            <a:pPr marL="137160" indent="0" algn="just">
              <a:buNone/>
            </a:pPr>
            <a:r>
              <a:rPr lang="pl-PL" dirty="0" smtClean="0"/>
              <a:t> </a:t>
            </a:r>
            <a:r>
              <a:rPr lang="pl-PL" dirty="0"/>
              <a:t>tangramu jest nazywana tanem. </a:t>
            </a:r>
          </a:p>
        </p:txBody>
      </p:sp>
    </p:spTree>
    <p:extLst>
      <p:ext uri="{BB962C8B-B14F-4D97-AF65-F5344CB8AC3E}">
        <p14:creationId xmlns:p14="http://schemas.microsoft.com/office/powerpoint/2010/main" xmlns="" val="44808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pl-PL" dirty="0" smtClean="0"/>
              <a:t>Klasyczny </a:t>
            </a:r>
            <a:r>
              <a:rPr lang="pl-PL" dirty="0"/>
              <a:t>chiński tangram </a:t>
            </a:r>
            <a:endParaRPr lang="pl-PL" dirty="0" smtClean="0"/>
          </a:p>
          <a:p>
            <a:pPr marL="137160" indent="0">
              <a:buNone/>
            </a:pPr>
            <a:r>
              <a:rPr lang="pl-PL" dirty="0" smtClean="0"/>
              <a:t>to </a:t>
            </a:r>
            <a:r>
              <a:rPr lang="pl-PL" dirty="0"/>
              <a:t>ludowa łamigłówka, </a:t>
            </a:r>
            <a:r>
              <a:rPr lang="pl-PL" dirty="0" smtClean="0"/>
              <a:t>która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liczy sobie 3 tysiące lat i </a:t>
            </a:r>
            <a:endParaRPr lang="pl-PL" dirty="0" smtClean="0"/>
          </a:p>
          <a:p>
            <a:pPr marL="137160" indent="0">
              <a:buNone/>
            </a:pPr>
            <a:r>
              <a:rPr lang="pl-PL" dirty="0" smtClean="0"/>
              <a:t>została wynaleziona </a:t>
            </a:r>
          </a:p>
          <a:p>
            <a:pPr marL="137160" indent="0">
              <a:buNone/>
            </a:pPr>
            <a:r>
              <a:rPr lang="pl-PL" dirty="0" smtClean="0"/>
              <a:t>prawdopodobnie</a:t>
            </a:r>
          </a:p>
          <a:p>
            <a:pPr marL="137160" indent="0">
              <a:buNone/>
            </a:pPr>
            <a:r>
              <a:rPr lang="pl-PL" dirty="0" smtClean="0"/>
              <a:t>przez tybetańskich</a:t>
            </a:r>
          </a:p>
          <a:p>
            <a:pPr marL="137160" indent="0">
              <a:buNone/>
            </a:pPr>
            <a:r>
              <a:rPr lang="pl-PL" dirty="0" smtClean="0"/>
              <a:t> mnichów. </a:t>
            </a:r>
          </a:p>
          <a:p>
            <a:pPr marL="137160" indent="0">
              <a:buNone/>
            </a:pPr>
            <a:r>
              <a:rPr lang="pl-PL" dirty="0" smtClean="0"/>
              <a:t>Do </a:t>
            </a:r>
            <a:r>
              <a:rPr lang="pl-PL" dirty="0"/>
              <a:t>Europy dotarła </a:t>
            </a:r>
            <a:r>
              <a:rPr lang="pl-PL" dirty="0" smtClean="0"/>
              <a:t>w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XVIII wieku.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193632" cy="2463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5041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7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Jak się gra w tangram?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pl-PL" dirty="0"/>
              <a:t>Celem gry jest ułożenie przedstawionych figur geometrycznych z </a:t>
            </a:r>
            <a:r>
              <a:rPr lang="pl-PL" dirty="0" smtClean="0"/>
              <a:t>dostępnych 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części tangramu w taki sposób</a:t>
            </a:r>
            <a:r>
              <a:rPr lang="pl-PL" dirty="0" smtClean="0"/>
              <a:t>,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aby wykorzystać </a:t>
            </a:r>
            <a:r>
              <a:rPr lang="pl-PL" dirty="0" smtClean="0"/>
              <a:t>wszystkie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części, które muszą do </a:t>
            </a:r>
            <a:endParaRPr lang="pl-PL" dirty="0" smtClean="0"/>
          </a:p>
          <a:p>
            <a:pPr marL="137160" indent="0">
              <a:buNone/>
            </a:pPr>
            <a:r>
              <a:rPr lang="pl-PL" dirty="0" smtClean="0"/>
              <a:t>siebie </a:t>
            </a:r>
            <a:r>
              <a:rPr lang="pl-PL" dirty="0"/>
              <a:t>przylegać, ale </a:t>
            </a:r>
            <a:r>
              <a:rPr lang="pl-PL" dirty="0" smtClean="0"/>
              <a:t>nie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mogą na siebie nachodzić</a:t>
            </a:r>
            <a:r>
              <a:rPr lang="pl-PL" dirty="0" smtClean="0"/>
              <a:t>.</a:t>
            </a:r>
          </a:p>
          <a:p>
            <a:pPr marL="137160" indent="0">
              <a:buNone/>
            </a:pPr>
            <a:r>
              <a:rPr lang="pl-PL" dirty="0" smtClean="0"/>
              <a:t> </a:t>
            </a:r>
            <a:r>
              <a:rPr lang="pl-PL" dirty="0"/>
              <a:t>Każdą część tangramu można w razie potrzeby odwracać i obracać dookoła osi według potrzeb. </a:t>
            </a:r>
          </a:p>
          <a:p>
            <a:pPr marL="137160" indent="0">
              <a:buNone/>
            </a:pPr>
            <a:endParaRPr lang="pl-P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3385" y="2276872"/>
            <a:ext cx="2101275" cy="280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1418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Reguły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3200" dirty="0"/>
              <a:t>należy wykorzystać </a:t>
            </a:r>
            <a:endParaRPr lang="pl-PL" sz="3200" dirty="0" smtClean="0"/>
          </a:p>
          <a:p>
            <a:pPr marL="137160" indent="0">
              <a:buNone/>
            </a:pPr>
            <a:r>
              <a:rPr lang="pl-PL" sz="3200" dirty="0" smtClean="0"/>
              <a:t>   wszystkie </a:t>
            </a:r>
            <a:r>
              <a:rPr lang="pl-PL" sz="3200" dirty="0"/>
              <a:t>części,</a:t>
            </a:r>
          </a:p>
          <a:p>
            <a:r>
              <a:rPr lang="pl-PL" sz="3200" dirty="0"/>
              <a:t>elementy muszą </a:t>
            </a:r>
            <a:r>
              <a:rPr lang="pl-PL" sz="3200" dirty="0" smtClean="0"/>
              <a:t>leżeć</a:t>
            </a:r>
          </a:p>
          <a:p>
            <a:pPr marL="137160" indent="0">
              <a:buNone/>
            </a:pPr>
            <a:r>
              <a:rPr lang="pl-PL" sz="3200" dirty="0" smtClean="0"/>
              <a:t>    obok </a:t>
            </a:r>
            <a:r>
              <a:rPr lang="pl-PL" sz="3200" dirty="0"/>
              <a:t>siebie, ale </a:t>
            </a:r>
            <a:r>
              <a:rPr lang="pl-PL" sz="3200" dirty="0" smtClean="0"/>
              <a:t>nie</a:t>
            </a:r>
          </a:p>
          <a:p>
            <a:pPr marL="137160" indent="0">
              <a:buNone/>
            </a:pPr>
            <a:r>
              <a:rPr lang="pl-PL" sz="3200" dirty="0" smtClean="0"/>
              <a:t>    </a:t>
            </a:r>
            <a:r>
              <a:rPr lang="pl-PL" sz="3200" dirty="0"/>
              <a:t>mogą na siebie </a:t>
            </a:r>
            <a:endParaRPr lang="pl-PL" sz="3200" dirty="0" smtClean="0"/>
          </a:p>
          <a:p>
            <a:pPr marL="137160" indent="0">
              <a:buNone/>
            </a:pPr>
            <a:r>
              <a:rPr lang="pl-PL" sz="3200" dirty="0" smtClean="0"/>
              <a:t>    nachodzić</a:t>
            </a:r>
            <a:r>
              <a:rPr lang="pl-PL" sz="3200" dirty="0"/>
              <a:t>,</a:t>
            </a:r>
          </a:p>
          <a:p>
            <a:r>
              <a:rPr lang="pl-PL" sz="3200" dirty="0"/>
              <a:t>tany można obracać na drugą stronę</a:t>
            </a:r>
            <a:r>
              <a:rPr lang="pl-PL" sz="3200" dirty="0" smtClean="0"/>
              <a:t>.</a:t>
            </a:r>
          </a:p>
          <a:p>
            <a:endParaRPr lang="pl-PL" sz="32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00808"/>
            <a:ext cx="3007221" cy="3007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1988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6 0.099 L 0.031 0 L 0.047 0.099 L 0.063 0 L 0.078 0.099 L 0.094 0 L 0.109 0.099 L 0.125 0 L 0.141 0.099 L 0.156 0 L 0.172 0.099 L 0.187 0 L 0.203 0.099 L 0.219 0 L 0.234 0.099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18 -0.118 0.132 -0.118 0.011 0 C 0.132 -0.118 0.132 0.132 0.011 0.011 C 0.132 0.132 -0.118 0.132 0 0.011 C -0.118 0.132 -0.118 -0.118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pPr marL="137160" indent="0">
              <a:buNone/>
            </a:pPr>
            <a:r>
              <a:rPr lang="pl-PL" dirty="0" smtClean="0"/>
              <a:t>Za </a:t>
            </a:r>
            <a:r>
              <a:rPr lang="pl-PL" dirty="0"/>
              <a:t>pomocą tangramu można ułożyć tysiące obrazków sylwetek ludzi i zwierząt, przedmiotów, figur geometrycznych</a:t>
            </a:r>
            <a:r>
              <a:rPr lang="pl-PL" dirty="0" smtClean="0"/>
              <a:t>.</a:t>
            </a:r>
          </a:p>
          <a:p>
            <a:pPr marL="137160" indent="0">
              <a:buNone/>
            </a:pPr>
            <a:endParaRPr lang="pl-PL" dirty="0"/>
          </a:p>
          <a:p>
            <a:pPr marL="137160" indent="0">
              <a:buNone/>
            </a:pPr>
            <a:r>
              <a:rPr lang="pl-PL" dirty="0"/>
              <a:t>Na identycznej idei - ale na 14 a nie 7 elementach - oparty jest też starogrecki </a:t>
            </a:r>
            <a:r>
              <a:rPr lang="pl-PL" dirty="0" err="1"/>
              <a:t>stomachion</a:t>
            </a:r>
            <a:r>
              <a:rPr lang="pl-PL" dirty="0"/>
              <a:t>.</a:t>
            </a:r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pPr algn="ctr"/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xmlns="" val="3858188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pPr marL="137160" indent="0" algn="ctr">
              <a:buNone/>
            </a:pPr>
            <a:r>
              <a:rPr lang="pl-PL" dirty="0" smtClean="0"/>
              <a:t>     Zuzia i Zuzia</a:t>
            </a:r>
            <a:endParaRPr lang="pl-PL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6020" y="1340768"/>
            <a:ext cx="5086385" cy="3814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179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Nasze figury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28800"/>
            <a:ext cx="3657600" cy="4732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1433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06415"/>
            <a:ext cx="3657600" cy="487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0610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8050" y="1196752"/>
            <a:ext cx="3657600" cy="487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7433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Zapraszamy do odwiedzenia naszego bloga o tangramie</a:t>
            </a:r>
          </a:p>
          <a:p>
            <a:endParaRPr lang="pl-PL" dirty="0"/>
          </a:p>
          <a:p>
            <a:r>
              <a:rPr lang="pl-PL" dirty="0"/>
              <a:t>http://tangramsp1.blogspot.com/</a:t>
            </a:r>
          </a:p>
        </p:txBody>
      </p:sp>
    </p:spTree>
    <p:extLst>
      <p:ext uri="{BB962C8B-B14F-4D97-AF65-F5344CB8AC3E}">
        <p14:creationId xmlns:p14="http://schemas.microsoft.com/office/powerpoint/2010/main" xmlns="" val="320600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8800" dirty="0" smtClean="0">
                <a:latin typeface="Algerian" pitchFamily="82" charset="0"/>
              </a:rPr>
              <a:t>Koniec</a:t>
            </a:r>
            <a:endParaRPr lang="pl-PL" sz="8800" dirty="0">
              <a:latin typeface="Algerian" pitchFamily="82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pPr marL="137160" indent="0" algn="ctr">
              <a:buNone/>
            </a:pPr>
            <a:r>
              <a:rPr lang="pl-PL" dirty="0" smtClean="0"/>
              <a:t> </a:t>
            </a:r>
            <a:r>
              <a:rPr lang="pl-PL" sz="6600" dirty="0" smtClean="0">
                <a:latin typeface="Gabriola" pitchFamily="82" charset="0"/>
              </a:rPr>
              <a:t>Dziękujemy za uwagę</a:t>
            </a:r>
            <a:endParaRPr lang="pl-PL" sz="6600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781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rzchołek">
  <a:themeElements>
    <a:clrScheme name="Kształt fal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ierzchołek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Wierzchołek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113</TotalTime>
  <Words>328</Words>
  <Application>Microsoft Office PowerPoint</Application>
  <PresentationFormat>Pokaz na ekranie (4:3)</PresentationFormat>
  <Paragraphs>69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Wierzchołek</vt:lpstr>
      <vt:lpstr>tangram</vt:lpstr>
      <vt:lpstr>Co to jest Tangram?</vt:lpstr>
      <vt:lpstr>Kto wymyślił tangram?</vt:lpstr>
      <vt:lpstr>Slajd 4</vt:lpstr>
      <vt:lpstr>Jak się gra w tangram?</vt:lpstr>
      <vt:lpstr>Reguły</vt:lpstr>
      <vt:lpstr>Slajd 7</vt:lpstr>
      <vt:lpstr>My</vt:lpstr>
      <vt:lpstr>Nasze figury</vt:lpstr>
      <vt:lpstr>Slajd 10</vt:lpstr>
      <vt:lpstr>Slajd 11</vt:lpstr>
      <vt:lpstr>Slajd 12</vt:lpstr>
      <vt:lpstr>Koniec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</dc:title>
  <dc:creator>uczen 6</dc:creator>
  <cp:lastModifiedBy>Joanna</cp:lastModifiedBy>
  <cp:revision>12</cp:revision>
  <dcterms:created xsi:type="dcterms:W3CDTF">2011-09-28T11:51:46Z</dcterms:created>
  <dcterms:modified xsi:type="dcterms:W3CDTF">2012-05-06T11:45:22Z</dcterms:modified>
</cp:coreProperties>
</file>