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l-P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Kliknij ikonę, aby dodać obraz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CFA55FD-E460-41B2-98E8-6F5294F6D7A6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C69EBF0-1B90-4C2D-9A29-F698FD74BF9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1828800"/>
          </a:xfrm>
        </p:spPr>
        <p:txBody>
          <a:bodyPr>
            <a:noAutofit/>
          </a:bodyPr>
          <a:lstStyle/>
          <a:p>
            <a:r>
              <a:rPr lang="pl-PL" sz="9600" dirty="0" smtClean="0"/>
              <a:t>Wieża Hanoi</a:t>
            </a:r>
            <a:endParaRPr lang="pl-PL" sz="9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Przedstawiają</a:t>
            </a:r>
          </a:p>
          <a:p>
            <a:r>
              <a:rPr lang="pl-PL" dirty="0" smtClean="0"/>
              <a:t>Piotr </a:t>
            </a:r>
            <a:r>
              <a:rPr lang="pl-PL" dirty="0" err="1" smtClean="0"/>
              <a:t>Tylecki</a:t>
            </a:r>
            <a:r>
              <a:rPr lang="pl-PL" dirty="0"/>
              <a:t> </a:t>
            </a:r>
            <a:r>
              <a:rPr lang="pl-PL" dirty="0" smtClean="0"/>
              <a:t>i Kamil Laskowski 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Legenda o Wieży Hanoi.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 smtClean="0"/>
              <a:t>       	W wielkiej świątyni Benares w Hanoi, pod kopułą, która zaznacza środek świata, znajduje się płytka z brązu, na której umocowane są trzy diamentowe igły, wysokie na łokieć i cienkie jak talia osy. Na jednej z tych igieł, w momencie stworzenia świata, Bóg umieścił 64 krążki ze szczerego złota. Największy z nich leży na płytce z brązu, a pozostałe jeden na drugim, idąc malejąco od największego do najmniejszego. Bez przerwy we dnie i w nocy kapłani przekładają krążki z jednej diamentowej igły na drugą, przestrzegając niewzruszonych praw Brahma. Prawa te chcą, aby kapłan na służbie brał tylko jeden krążek na raz i aby umieszczał go na jednej z igieł w ten sposób, by nigdy nie znalazł się pod nim krążek mniejszy. Wówczas, gdy 64 krążki zostaną przełożone z igły, na której umieścił je Bóg w momencie stworzenia świata, na jedną z dwóch pozostałych igieł, wieża, świątynia, bramini rozsypią się w proch i w jednym oka mgnieniu nastąpi koniec świata. 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Jak się gra w tą grę.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l-PL" b="1" dirty="0" smtClean="0"/>
              <a:t>Jak rozwiązać Wieże Hanoi</a:t>
            </a:r>
          </a:p>
          <a:p>
            <a:r>
              <a:rPr lang="pl-PL" b="1" dirty="0" smtClean="0"/>
              <a:t>Klasyczne Wieże Hanoi</a:t>
            </a:r>
            <a:r>
              <a:rPr lang="pl-PL" dirty="0" smtClean="0"/>
              <a:t> - początkowo wszystkie krążki są na słupku 'A'.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Rys. 1</a:t>
            </a:r>
            <a:br>
              <a:rPr lang="pl-PL" dirty="0" smtClean="0"/>
            </a:br>
            <a:r>
              <a:rPr lang="pl-PL" dirty="0" smtClean="0"/>
              <a:t>Rozwiązaniem zagadki jest ustawienie wieży na słupku 'C' w jak najmniejszej liczbie ruchów, gdzie ruchem jest przeniesienie pojedynczego krążka ze słupka na słupek, z ograniczeniem że nie można kłaść większego krążka na mniejszy.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Rys. 2</a:t>
            </a:r>
            <a:br>
              <a:rPr lang="pl-PL" dirty="0" smtClean="0"/>
            </a:br>
            <a:r>
              <a:rPr lang="pl-PL" b="1" dirty="0" smtClean="0"/>
              <a:t>Dowolne Wieże Hanoi</a:t>
            </a:r>
            <a:r>
              <a:rPr lang="pl-PL" dirty="0" smtClean="0"/>
              <a:t> - na początku, krążki mogą być w dowolnej pozycji pod warunkiem, że nigdy większy krążek nie leży na mniejszym (patrz Rys. 3). Na końcu, krążki mogą być w innym dowolnym położeniu - pod tym samym warunkiem. 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Rys. 3</a:t>
            </a:r>
            <a:br>
              <a:rPr lang="pl-PL" dirty="0" smtClean="0"/>
            </a:b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5" name="Przycisk akcji: Pomoc 4">
            <a:hlinkClick r:id="" action="ppaction://hlinkshowjump?jump=nextslide" highlightClick="1"/>
          </p:cNvPr>
          <p:cNvSpPr/>
          <p:nvPr/>
        </p:nvSpPr>
        <p:spPr>
          <a:xfrm>
            <a:off x="1714480" y="2285992"/>
            <a:ext cx="428628" cy="399474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zycisk akcji: Pomoc 6">
            <a:hlinkClick r:id="rId2" action="ppaction://hlinksldjump" highlightClick="1"/>
          </p:cNvPr>
          <p:cNvSpPr/>
          <p:nvPr/>
        </p:nvSpPr>
        <p:spPr>
          <a:xfrm>
            <a:off x="1727363" y="3658735"/>
            <a:ext cx="428628" cy="399474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zycisk akcji: Pomoc 7">
            <a:hlinkClick r:id="rId3" action="ppaction://hlinksldjump" highlightClick="1"/>
          </p:cNvPr>
          <p:cNvSpPr/>
          <p:nvPr/>
        </p:nvSpPr>
        <p:spPr>
          <a:xfrm>
            <a:off x="1714480" y="4929198"/>
            <a:ext cx="500066" cy="470912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Rysunek nr 1</a:t>
            </a:r>
            <a:endParaRPr lang="pl-PL" dirty="0"/>
          </a:p>
        </p:txBody>
      </p:sp>
      <p:pic>
        <p:nvPicPr>
          <p:cNvPr id="4" name="Symbol zastępczy zawartości 3" descr="hanoi01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6100" y="1725308"/>
            <a:ext cx="7748562" cy="3203890"/>
          </a:xfrm>
        </p:spPr>
      </p:pic>
      <p:sp>
        <p:nvSpPr>
          <p:cNvPr id="7" name="Przycisk akcji: Wstecz lub Poprzedni 6">
            <a:hlinkClick r:id="rId3" action="ppaction://hlinksldjump" highlightClick="1"/>
          </p:cNvPr>
          <p:cNvSpPr/>
          <p:nvPr/>
        </p:nvSpPr>
        <p:spPr>
          <a:xfrm>
            <a:off x="0" y="581558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Rysunek nr 2</a:t>
            </a:r>
            <a:endParaRPr lang="pl-PL" dirty="0"/>
          </a:p>
        </p:txBody>
      </p:sp>
      <p:pic>
        <p:nvPicPr>
          <p:cNvPr id="4" name="Symbol zastępczy zawartości 3" descr="hanoi02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428736"/>
            <a:ext cx="8560093" cy="3372158"/>
          </a:xfrm>
        </p:spPr>
      </p:pic>
      <p:sp>
        <p:nvSpPr>
          <p:cNvPr id="5" name="Przycisk akcji: Wstecz lub Poprzedni 4">
            <a:hlinkClick r:id="rId3" action="ppaction://hlinksldjump" highlightClick="1"/>
          </p:cNvPr>
          <p:cNvSpPr/>
          <p:nvPr/>
        </p:nvSpPr>
        <p:spPr>
          <a:xfrm>
            <a:off x="0" y="581558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Rysunek nr 3</a:t>
            </a:r>
            <a:endParaRPr lang="pl-PL" dirty="0"/>
          </a:p>
        </p:txBody>
      </p:sp>
      <p:pic>
        <p:nvPicPr>
          <p:cNvPr id="4" name="Symbol zastępczy zawartości 3" descr="hanoi03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5586" y="1785926"/>
            <a:ext cx="8160417" cy="3214710"/>
          </a:xfrm>
        </p:spPr>
      </p:pic>
      <p:sp>
        <p:nvSpPr>
          <p:cNvPr id="5" name="Przycisk akcji: Wstecz lub Poprzedni 4">
            <a:hlinkClick r:id="rId3" action="ppaction://hlinksldjump" highlightClick="1"/>
          </p:cNvPr>
          <p:cNvSpPr/>
          <p:nvPr/>
        </p:nvSpPr>
        <p:spPr>
          <a:xfrm>
            <a:off x="0" y="5815584"/>
            <a:ext cx="1042416" cy="10424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zycisk akcji: Do przodu lub Następny 5">
            <a:hlinkClick r:id="" action="ppaction://hlinkshowjump?jump=nextslide" highlightClick="1"/>
          </p:cNvPr>
          <p:cNvSpPr/>
          <p:nvPr/>
        </p:nvSpPr>
        <p:spPr>
          <a:xfrm>
            <a:off x="8101584" y="5815584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 to my przy graniu.</a:t>
            </a:r>
            <a:endParaRPr lang="pl-PL" dirty="0"/>
          </a:p>
        </p:txBody>
      </p:sp>
      <p:pic>
        <p:nvPicPr>
          <p:cNvPr id="8" name="Symbol zastępczy zawartości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988840"/>
            <a:ext cx="3987027" cy="4248471"/>
          </a:xfrm>
        </p:spPr>
      </p:pic>
      <p:pic>
        <p:nvPicPr>
          <p:cNvPr id="7" name="Symbol zastępczy zawartości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2060848"/>
            <a:ext cx="3846379" cy="417646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204864"/>
            <a:ext cx="4190809" cy="396044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199" y="2204864"/>
            <a:ext cx="4230389" cy="3960440"/>
          </a:xfrm>
        </p:spPr>
      </p:pic>
    </p:spTree>
    <p:extLst>
      <p:ext uri="{BB962C8B-B14F-4D97-AF65-F5344CB8AC3E}">
        <p14:creationId xmlns:p14="http://schemas.microsoft.com/office/powerpoint/2010/main" xmlns="" val="1710318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A to my przy graniu przez </a:t>
            </a:r>
            <a:r>
              <a:rPr lang="pl-PL" dirty="0" err="1" smtClean="0"/>
              <a:t>internet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772816"/>
            <a:ext cx="4038600" cy="396044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772816"/>
            <a:ext cx="4038600" cy="3960440"/>
          </a:xfrm>
        </p:spPr>
      </p:pic>
    </p:spTree>
    <p:extLst>
      <p:ext uri="{BB962C8B-B14F-4D97-AF65-F5344CB8AC3E}">
        <p14:creationId xmlns:p14="http://schemas.microsoft.com/office/powerpoint/2010/main" xmlns="" val="369211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988840"/>
            <a:ext cx="4038600" cy="396044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988840"/>
            <a:ext cx="4038600" cy="3960440"/>
          </a:xfrm>
        </p:spPr>
      </p:pic>
    </p:spTree>
    <p:extLst>
      <p:ext uri="{BB962C8B-B14F-4D97-AF65-F5344CB8AC3E}">
        <p14:creationId xmlns:p14="http://schemas.microsoft.com/office/powerpoint/2010/main" xmlns="" val="10328538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628800"/>
            <a:ext cx="8291264" cy="4536504"/>
          </a:xfrm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2665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Zdjęcia Wieży Hanoi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772816"/>
            <a:ext cx="4038600" cy="4320480"/>
          </a:xfrm>
        </p:spPr>
      </p:pic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772816"/>
            <a:ext cx="4038600" cy="4320480"/>
          </a:xfrm>
        </p:spPr>
      </p:pic>
    </p:spTree>
    <p:extLst>
      <p:ext uri="{BB962C8B-B14F-4D97-AF65-F5344CB8AC3E}">
        <p14:creationId xmlns:p14="http://schemas.microsoft.com/office/powerpoint/2010/main" xmlns="" val="456584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988840"/>
            <a:ext cx="4038600" cy="4176464"/>
          </a:xfrm>
        </p:spPr>
      </p:pic>
      <p:pic>
        <p:nvPicPr>
          <p:cNvPr id="8" name="Symbol zastępczy zawartości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988840"/>
            <a:ext cx="4038600" cy="4176464"/>
          </a:xfrm>
        </p:spPr>
      </p:pic>
    </p:spTree>
    <p:extLst>
      <p:ext uri="{BB962C8B-B14F-4D97-AF65-F5344CB8AC3E}">
        <p14:creationId xmlns:p14="http://schemas.microsoft.com/office/powerpoint/2010/main" xmlns="" val="113989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dirty="0" smtClean="0"/>
              <a:t>Dziękujemy za uwagę.</a:t>
            </a:r>
            <a:endParaRPr lang="pl-PL" sz="3600" dirty="0"/>
          </a:p>
        </p:txBody>
      </p:sp>
      <p:pic>
        <p:nvPicPr>
          <p:cNvPr id="5" name="Symbol zastępczy obrazu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52" b="1852"/>
          <a:stretch>
            <a:fillRect/>
          </a:stretch>
        </p:blipFill>
        <p:spPr/>
      </p:pic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64899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erzchołek">
  <a:themeElements>
    <a:clrScheme name="Wierzchołek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Wierzchołek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ierzchołek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62</TotalTime>
  <Words>67</Words>
  <Application>Microsoft Office PowerPoint</Application>
  <PresentationFormat>Pokaz na ekranie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Wierzchołek</vt:lpstr>
      <vt:lpstr>Wieża Hanoi</vt:lpstr>
      <vt:lpstr>Legenda o Wieży Hanoi.</vt:lpstr>
      <vt:lpstr>Jak się gra w tą grę.</vt:lpstr>
      <vt:lpstr>Rysunek nr 1</vt:lpstr>
      <vt:lpstr>Rysunek nr 2</vt:lpstr>
      <vt:lpstr>Rysunek nr 3</vt:lpstr>
      <vt:lpstr>A to my przy graniu.</vt:lpstr>
      <vt:lpstr>Slajd 8</vt:lpstr>
      <vt:lpstr>A to my przy graniu przez internet.</vt:lpstr>
      <vt:lpstr>Slajd 10</vt:lpstr>
      <vt:lpstr>Slajd 11</vt:lpstr>
      <vt:lpstr>Zdjęcia Wieży Hanoi</vt:lpstr>
      <vt:lpstr>Slajd 13</vt:lpstr>
      <vt:lpstr>Dziękujemy za uwagę.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Wieża Hanoi</dc:title>
  <dc:creator>user</dc:creator>
  <cp:lastModifiedBy>Joanna</cp:lastModifiedBy>
  <cp:revision>10</cp:revision>
  <dcterms:created xsi:type="dcterms:W3CDTF">2011-10-22T14:04:23Z</dcterms:created>
  <dcterms:modified xsi:type="dcterms:W3CDTF">2012-05-06T11:40:40Z</dcterms:modified>
</cp:coreProperties>
</file>